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77"/>
  </p:notesMasterIdLst>
  <p:sldIdLst>
    <p:sldId id="524" r:id="rId2"/>
    <p:sldId id="387" r:id="rId3"/>
    <p:sldId id="274" r:id="rId4"/>
    <p:sldId id="386" r:id="rId5"/>
    <p:sldId id="408" r:id="rId6"/>
    <p:sldId id="513" r:id="rId7"/>
    <p:sldId id="388" r:id="rId8"/>
    <p:sldId id="486" r:id="rId9"/>
    <p:sldId id="389" r:id="rId10"/>
    <p:sldId id="512" r:id="rId11"/>
    <p:sldId id="516" r:id="rId12"/>
    <p:sldId id="294" r:id="rId13"/>
    <p:sldId id="395" r:id="rId14"/>
    <p:sldId id="505" r:id="rId15"/>
    <p:sldId id="501" r:id="rId16"/>
    <p:sldId id="295" r:id="rId17"/>
    <p:sldId id="313" r:id="rId18"/>
    <p:sldId id="407" r:id="rId19"/>
    <p:sldId id="396" r:id="rId20"/>
    <p:sldId id="506" r:id="rId21"/>
    <p:sldId id="402" r:id="rId22"/>
    <p:sldId id="507" r:id="rId23"/>
    <p:sldId id="419" r:id="rId24"/>
    <p:sldId id="508" r:id="rId25"/>
    <p:sldId id="405" r:id="rId26"/>
    <p:sldId id="411" r:id="rId27"/>
    <p:sldId id="417" r:id="rId28"/>
    <p:sldId id="413" r:id="rId29"/>
    <p:sldId id="509" r:id="rId30"/>
    <p:sldId id="410" r:id="rId31"/>
    <p:sldId id="397" r:id="rId32"/>
    <p:sldId id="510" r:id="rId33"/>
    <p:sldId id="511" r:id="rId34"/>
    <p:sldId id="420" r:id="rId35"/>
    <p:sldId id="514" r:id="rId36"/>
    <p:sldId id="434" r:id="rId37"/>
    <p:sldId id="342" r:id="rId38"/>
    <p:sldId id="356" r:id="rId39"/>
    <p:sldId id="359" r:id="rId40"/>
    <p:sldId id="361" r:id="rId41"/>
    <p:sldId id="363" r:id="rId42"/>
    <p:sldId id="365" r:id="rId43"/>
    <p:sldId id="437" r:id="rId44"/>
    <p:sldId id="503" r:id="rId45"/>
    <p:sldId id="435" r:id="rId46"/>
    <p:sldId id="438" r:id="rId47"/>
    <p:sldId id="440" r:id="rId48"/>
    <p:sldId id="441" r:id="rId49"/>
    <p:sldId id="442" r:id="rId50"/>
    <p:sldId id="311" r:id="rId51"/>
    <p:sldId id="369" r:id="rId52"/>
    <p:sldId id="312" r:id="rId53"/>
    <p:sldId id="368" r:id="rId54"/>
    <p:sldId id="443" r:id="rId55"/>
    <p:sldId id="444" r:id="rId56"/>
    <p:sldId id="445" r:id="rId57"/>
    <p:sldId id="446" r:id="rId58"/>
    <p:sldId id="447" r:id="rId59"/>
    <p:sldId id="433" r:id="rId60"/>
    <p:sldId id="448" r:id="rId61"/>
    <p:sldId id="479" r:id="rId62"/>
    <p:sldId id="412" r:id="rId63"/>
    <p:sldId id="480" r:id="rId64"/>
    <p:sldId id="481" r:id="rId65"/>
    <p:sldId id="482" r:id="rId66"/>
    <p:sldId id="483" r:id="rId67"/>
    <p:sldId id="484" r:id="rId68"/>
    <p:sldId id="485" r:id="rId69"/>
    <p:sldId id="517" r:id="rId70"/>
    <p:sldId id="518" r:id="rId71"/>
    <p:sldId id="519" r:id="rId72"/>
    <p:sldId id="520" r:id="rId73"/>
    <p:sldId id="421" r:id="rId74"/>
    <p:sldId id="449" r:id="rId75"/>
    <p:sldId id="450" r:id="rId76"/>
  </p:sldIdLst>
  <p:sldSz cx="12192000" cy="6858000"/>
  <p:notesSz cx="6858000" cy="9144000"/>
  <p:defaultTextStyle>
    <a:defPPr>
      <a:defRPr lang="de-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F5478905-124D-784E-8627-19E7F0F9C8DC}">
          <p14:sldIdLst>
            <p14:sldId id="524"/>
          </p14:sldIdLst>
        </p14:section>
        <p14:section name="Introduction" id="{89F4C3B1-E312-4844-9DCF-D6DC56949D49}">
          <p14:sldIdLst>
            <p14:sldId id="387"/>
            <p14:sldId id="274"/>
            <p14:sldId id="386"/>
            <p14:sldId id="408"/>
            <p14:sldId id="513"/>
            <p14:sldId id="388"/>
            <p14:sldId id="486"/>
            <p14:sldId id="389"/>
            <p14:sldId id="512"/>
            <p14:sldId id="516"/>
            <p14:sldId id="294"/>
          </p14:sldIdLst>
        </p14:section>
        <p14:section name="Methode" id="{3671B415-0AAB-1145-9F15-F5250DCCFCF2}">
          <p14:sldIdLst>
            <p14:sldId id="395"/>
            <p14:sldId id="505"/>
            <p14:sldId id="501"/>
            <p14:sldId id="295"/>
            <p14:sldId id="313"/>
            <p14:sldId id="407"/>
          </p14:sldIdLst>
        </p14:section>
        <p14:section name="Results and Discussion" id="{E0398F45-0738-1B49-BAF8-E1F17463DEF5}">
          <p14:sldIdLst>
            <p14:sldId id="396"/>
            <p14:sldId id="506"/>
            <p14:sldId id="402"/>
            <p14:sldId id="507"/>
            <p14:sldId id="419"/>
            <p14:sldId id="508"/>
            <p14:sldId id="405"/>
            <p14:sldId id="411"/>
            <p14:sldId id="417"/>
            <p14:sldId id="413"/>
            <p14:sldId id="509"/>
            <p14:sldId id="410"/>
          </p14:sldIdLst>
        </p14:section>
        <p14:section name="Conclusion and Outlook" id="{66B52F3C-D91E-4047-9541-B83E38BA0644}">
          <p14:sldIdLst>
            <p14:sldId id="397"/>
            <p14:sldId id="510"/>
            <p14:sldId id="511"/>
            <p14:sldId id="420"/>
            <p14:sldId id="514"/>
          </p14:sldIdLst>
        </p14:section>
        <p14:section name="Anhang" id="{59AB7A93-8876-EB43-80B1-B2CB0B98881F}">
          <p14:sldIdLst>
            <p14:sldId id="434"/>
            <p14:sldId id="342"/>
            <p14:sldId id="356"/>
            <p14:sldId id="359"/>
            <p14:sldId id="361"/>
            <p14:sldId id="363"/>
            <p14:sldId id="365"/>
            <p14:sldId id="437"/>
            <p14:sldId id="503"/>
            <p14:sldId id="435"/>
            <p14:sldId id="438"/>
            <p14:sldId id="440"/>
            <p14:sldId id="441"/>
            <p14:sldId id="442"/>
            <p14:sldId id="311"/>
            <p14:sldId id="369"/>
            <p14:sldId id="312"/>
            <p14:sldId id="368"/>
            <p14:sldId id="443"/>
            <p14:sldId id="444"/>
            <p14:sldId id="445"/>
            <p14:sldId id="446"/>
            <p14:sldId id="447"/>
            <p14:sldId id="433"/>
            <p14:sldId id="448"/>
            <p14:sldId id="479"/>
            <p14:sldId id="412"/>
            <p14:sldId id="480"/>
            <p14:sldId id="481"/>
            <p14:sldId id="482"/>
            <p14:sldId id="483"/>
            <p14:sldId id="484"/>
            <p14:sldId id="485"/>
            <p14:sldId id="517"/>
            <p14:sldId id="518"/>
            <p14:sldId id="519"/>
            <p14:sldId id="520"/>
            <p14:sldId id="421"/>
            <p14:sldId id="449"/>
            <p14:sldId id="45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5391"/>
    <a:srgbClr val="2F5C90"/>
    <a:srgbClr val="035A90"/>
    <a:srgbClr val="002060"/>
    <a:srgbClr val="76D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44"/>
    <p:restoredTop sz="94521"/>
  </p:normalViewPr>
  <p:slideViewPr>
    <p:cSldViewPr snapToGrid="0" snapToObjects="1">
      <p:cViewPr varScale="1">
        <p:scale>
          <a:sx n="107" d="100"/>
          <a:sy n="107" d="100"/>
        </p:scale>
        <p:origin x="47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_rels/data1.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png"/><Relationship Id="rId1" Type="http://schemas.openxmlformats.org/officeDocument/2006/relationships/image" Target="../media/image47.jpg"/><Relationship Id="rId4" Type="http://schemas.openxmlformats.org/officeDocument/2006/relationships/image" Target="../media/image50.png"/></Relationships>
</file>

<file path=ppt/diagrams/_rels/drawing1.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png"/><Relationship Id="rId1" Type="http://schemas.openxmlformats.org/officeDocument/2006/relationships/image" Target="../media/image47.jpg"/><Relationship Id="rId4" Type="http://schemas.openxmlformats.org/officeDocument/2006/relationships/image" Target="../media/image5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88F61C-6E0E-9048-8EE2-D14EBF4027DA}" type="doc">
      <dgm:prSet loTypeId="urn:microsoft.com/office/officeart/2008/layout/HexagonCluster" loCatId="" qsTypeId="urn:microsoft.com/office/officeart/2005/8/quickstyle/simple1" qsCatId="simple" csTypeId="urn:microsoft.com/office/officeart/2005/8/colors/accent1_2" csCatId="accent1" phldr="1"/>
      <dgm:spPr/>
      <dgm:t>
        <a:bodyPr/>
        <a:lstStyle/>
        <a:p>
          <a:endParaRPr lang="de-DE"/>
        </a:p>
      </dgm:t>
    </dgm:pt>
    <dgm:pt modelId="{B9875F38-148F-EB4F-8D5B-1D8C9298E87A}">
      <dgm:prSet phldrT="[Text]" custT="1"/>
      <dgm:spPr>
        <a:solidFill>
          <a:srgbClr val="002060">
            <a:alpha val="60000"/>
          </a:srgbClr>
        </a:solidFill>
        <a:ln w="12700" cap="flat" cmpd="sng" algn="ctr">
          <a:solidFill>
            <a:srgbClr val="DBDADC">
              <a:hueOff val="0"/>
              <a:satOff val="0"/>
              <a:lumOff val="0"/>
              <a:alphaOff val="0"/>
            </a:srgbClr>
          </a:solidFill>
          <a:prstDash val="solid"/>
          <a:miter lim="800000"/>
        </a:ln>
        <a:effectLst/>
      </dgm:spPr>
      <dgm:t>
        <a:bodyPr spcFirstLastPara="0" vert="horz" wrap="square" lIns="0" tIns="38100" rIns="0" bIns="38100" numCol="1" spcCol="1270" anchor="ctr" anchorCtr="0"/>
        <a:lstStyle/>
        <a:p>
          <a:pPr marL="0" lvl="0" indent="0" algn="ctr" defTabSz="1333500">
            <a:lnSpc>
              <a:spcPct val="90000"/>
            </a:lnSpc>
            <a:spcBef>
              <a:spcPct val="0"/>
            </a:spcBef>
            <a:spcAft>
              <a:spcPct val="35000"/>
            </a:spcAft>
            <a:buNone/>
          </a:pPr>
          <a:r>
            <a:rPr lang="de-DE" sz="3000" kern="1200" dirty="0">
              <a:solidFill>
                <a:srgbClr val="FFFFFF"/>
              </a:solidFill>
              <a:latin typeface="Arial Narrow"/>
              <a:ea typeface="+mn-ea"/>
              <a:cs typeface="+mn-cs"/>
            </a:rPr>
            <a:t>Platzierung im  Schnee </a:t>
          </a:r>
          <a:r>
            <a:rPr lang="de-DE" sz="3000" kern="1200" dirty="0" err="1">
              <a:solidFill>
                <a:schemeClr val="bg1">
                  <a:lumMod val="85000"/>
                </a:schemeClr>
              </a:solidFill>
              <a:latin typeface="Arial Narrow"/>
              <a:ea typeface="+mn-ea"/>
              <a:cs typeface="+mn-cs"/>
            </a:rPr>
            <a:t>Posiziona-mento</a:t>
          </a:r>
          <a:r>
            <a:rPr lang="de-DE" sz="3000" kern="1200" dirty="0">
              <a:solidFill>
                <a:schemeClr val="bg1">
                  <a:lumMod val="85000"/>
                </a:schemeClr>
              </a:solidFill>
              <a:latin typeface="Arial Narrow"/>
              <a:ea typeface="+mn-ea"/>
              <a:cs typeface="+mn-cs"/>
            </a:rPr>
            <a:t> </a:t>
          </a:r>
          <a:r>
            <a:rPr lang="de-DE" sz="3000" kern="1200" dirty="0" err="1">
              <a:solidFill>
                <a:schemeClr val="bg1">
                  <a:lumMod val="85000"/>
                </a:schemeClr>
              </a:solidFill>
              <a:latin typeface="Arial Narrow"/>
              <a:ea typeface="+mn-ea"/>
              <a:cs typeface="+mn-cs"/>
            </a:rPr>
            <a:t>nel</a:t>
          </a:r>
          <a:r>
            <a:rPr lang="de-DE" sz="3000" kern="1200" dirty="0">
              <a:solidFill>
                <a:schemeClr val="bg1">
                  <a:lumMod val="85000"/>
                </a:schemeClr>
              </a:solidFill>
              <a:latin typeface="Arial Narrow"/>
              <a:ea typeface="+mn-ea"/>
              <a:cs typeface="+mn-cs"/>
            </a:rPr>
            <a:t> </a:t>
          </a:r>
          <a:r>
            <a:rPr lang="de-DE" sz="3000" kern="1200" dirty="0" err="1">
              <a:solidFill>
                <a:schemeClr val="bg1">
                  <a:lumMod val="85000"/>
                </a:schemeClr>
              </a:solidFill>
              <a:latin typeface="Arial Narrow"/>
              <a:ea typeface="+mn-ea"/>
              <a:cs typeface="+mn-cs"/>
            </a:rPr>
            <a:t>manto</a:t>
          </a:r>
          <a:r>
            <a:rPr lang="de-DE" sz="3000" kern="1200" dirty="0">
              <a:solidFill>
                <a:schemeClr val="bg1">
                  <a:lumMod val="85000"/>
                </a:schemeClr>
              </a:solidFill>
              <a:latin typeface="Arial Narrow"/>
              <a:ea typeface="+mn-ea"/>
              <a:cs typeface="+mn-cs"/>
            </a:rPr>
            <a:t> </a:t>
          </a:r>
          <a:r>
            <a:rPr lang="de-DE" sz="3000" kern="1200" dirty="0" err="1">
              <a:solidFill>
                <a:schemeClr val="bg1">
                  <a:lumMod val="85000"/>
                </a:schemeClr>
              </a:solidFill>
              <a:latin typeface="Arial Narrow"/>
              <a:ea typeface="+mn-ea"/>
              <a:cs typeface="+mn-cs"/>
            </a:rPr>
            <a:t>nevoso</a:t>
          </a:r>
          <a:endParaRPr lang="de-DE" sz="3000" kern="1200" dirty="0">
            <a:solidFill>
              <a:schemeClr val="bg1">
                <a:lumMod val="85000"/>
              </a:schemeClr>
            </a:solidFill>
            <a:latin typeface="Arial Narrow"/>
            <a:ea typeface="+mn-ea"/>
            <a:cs typeface="+mn-cs"/>
          </a:endParaRPr>
        </a:p>
      </dgm:t>
    </dgm:pt>
    <dgm:pt modelId="{494ADA53-5631-224E-BFDB-ED462D883B42}" type="parTrans" cxnId="{80EFDBB5-72CB-504E-81AC-50965F224E71}">
      <dgm:prSet/>
      <dgm:spPr/>
      <dgm:t>
        <a:bodyPr/>
        <a:lstStyle/>
        <a:p>
          <a:endParaRPr lang="de-DE"/>
        </a:p>
      </dgm:t>
    </dgm:pt>
    <dgm:pt modelId="{A1844302-4296-384A-941F-CD6D1E2C23A8}" type="sibTrans" cxnId="{80EFDBB5-72CB-504E-81AC-50965F224E71}">
      <dgm:prSet/>
      <dgm:spPr>
        <a:blipFill rotWithShape="1">
          <a:blip xmlns:r="http://schemas.openxmlformats.org/officeDocument/2006/relationships" r:embed="rId1"/>
          <a:srcRect/>
          <a:stretch>
            <a:fillRect l="-7000" r="-7000"/>
          </a:stretch>
        </a:blipFill>
      </dgm:spPr>
      <dgm:t>
        <a:bodyPr/>
        <a:lstStyle/>
        <a:p>
          <a:endParaRPr lang="de-DE"/>
        </a:p>
      </dgm:t>
    </dgm:pt>
    <dgm:pt modelId="{9FBC4F5E-E1C9-2642-B9E3-83B9F4C4CB93}">
      <dgm:prSet phldrT="[Text]"/>
      <dgm:spPr>
        <a:solidFill>
          <a:srgbClr val="002060">
            <a:alpha val="60000"/>
          </a:srgbClr>
        </a:solidFill>
        <a:ln w="12700" cap="flat" cmpd="sng" algn="ctr">
          <a:solidFill>
            <a:srgbClr val="DBDADC">
              <a:hueOff val="0"/>
              <a:satOff val="0"/>
              <a:lumOff val="0"/>
              <a:alphaOff val="0"/>
            </a:srgbClr>
          </a:solidFill>
          <a:prstDash val="solid"/>
          <a:miter lim="800000"/>
        </a:ln>
        <a:effectLst/>
      </dgm:spPr>
      <dgm:t>
        <a:bodyPr spcFirstLastPara="0" vert="horz" wrap="square" lIns="0" tIns="38100" rIns="0" bIns="38100" numCol="1" spcCol="1270" anchor="ctr" anchorCtr="0"/>
        <a:lstStyle/>
        <a:p>
          <a:r>
            <a:rPr lang="de-DE" dirty="0"/>
            <a:t>Unerwarteter Trend</a:t>
          </a:r>
        </a:p>
        <a:p>
          <a:r>
            <a:rPr lang="de-DE" dirty="0">
              <a:solidFill>
                <a:schemeClr val="bg1">
                  <a:lumMod val="85000"/>
                </a:schemeClr>
              </a:solidFill>
            </a:rPr>
            <a:t>Trend </a:t>
          </a:r>
          <a:r>
            <a:rPr lang="de-DE" dirty="0" err="1">
              <a:solidFill>
                <a:schemeClr val="bg1">
                  <a:lumMod val="85000"/>
                </a:schemeClr>
              </a:solidFill>
            </a:rPr>
            <a:t>imprevisto</a:t>
          </a:r>
          <a:endParaRPr lang="de-DE" dirty="0">
            <a:solidFill>
              <a:schemeClr val="bg1">
                <a:lumMod val="85000"/>
              </a:schemeClr>
            </a:solidFill>
          </a:endParaRPr>
        </a:p>
      </dgm:t>
    </dgm:pt>
    <dgm:pt modelId="{BDA42F40-8037-A644-896C-489DAB8460F9}" type="parTrans" cxnId="{BE2900C2-E848-0440-A07C-F51631F3A0C0}">
      <dgm:prSet/>
      <dgm:spPr/>
      <dgm:t>
        <a:bodyPr/>
        <a:lstStyle/>
        <a:p>
          <a:endParaRPr lang="de-DE"/>
        </a:p>
      </dgm:t>
    </dgm:pt>
    <dgm:pt modelId="{81BC43DA-0620-0545-821A-7E7021A5017A}" type="sibTrans" cxnId="{BE2900C2-E848-0440-A07C-F51631F3A0C0}">
      <dgm:prSet/>
      <dgm:spPr>
        <a:blipFill dpi="0" rotWithShape="1">
          <a:blip xmlns:r="http://schemas.openxmlformats.org/officeDocument/2006/relationships" r:embed="rId2"/>
          <a:srcRect/>
          <a:stretch>
            <a:fillRect l="-95516" r="-20484"/>
          </a:stretch>
        </a:blipFill>
      </dgm:spPr>
      <dgm:t>
        <a:bodyPr/>
        <a:lstStyle/>
        <a:p>
          <a:endParaRPr lang="de-DE"/>
        </a:p>
      </dgm:t>
    </dgm:pt>
    <dgm:pt modelId="{AF5D7DE2-3AB1-C04E-9E16-497C30121638}">
      <dgm:prSet phldrT="[Text]"/>
      <dgm:spPr>
        <a:solidFill>
          <a:srgbClr val="002060">
            <a:alpha val="60000"/>
          </a:srgbClr>
        </a:solidFill>
      </dgm:spPr>
      <dgm:t>
        <a:bodyPr/>
        <a:lstStyle/>
        <a:p>
          <a:r>
            <a:rPr lang="de-DE" dirty="0"/>
            <a:t>Messapparat </a:t>
          </a:r>
          <a:r>
            <a:rPr lang="de-DE" dirty="0" err="1">
              <a:solidFill>
                <a:schemeClr val="bg1">
                  <a:lumMod val="85000"/>
                </a:schemeClr>
              </a:solidFill>
            </a:rPr>
            <a:t>Apparecchio</a:t>
          </a:r>
          <a:r>
            <a:rPr lang="de-DE" dirty="0">
              <a:solidFill>
                <a:schemeClr val="bg1">
                  <a:lumMod val="85000"/>
                </a:schemeClr>
              </a:solidFill>
            </a:rPr>
            <a:t> per le </a:t>
          </a:r>
          <a:r>
            <a:rPr lang="de-DE" dirty="0" err="1">
              <a:solidFill>
                <a:schemeClr val="bg1">
                  <a:lumMod val="85000"/>
                </a:schemeClr>
              </a:solidFill>
            </a:rPr>
            <a:t>misurazioni</a:t>
          </a:r>
          <a:endParaRPr lang="de-DE" dirty="0">
            <a:solidFill>
              <a:schemeClr val="bg1">
                <a:lumMod val="85000"/>
              </a:schemeClr>
            </a:solidFill>
          </a:endParaRPr>
        </a:p>
      </dgm:t>
    </dgm:pt>
    <dgm:pt modelId="{94E693A4-D7C3-2A42-B55A-F1C96CB167A4}" type="parTrans" cxnId="{8EF4E740-709C-2A49-8234-4FAD24D1C6C4}">
      <dgm:prSet/>
      <dgm:spPr/>
      <dgm:t>
        <a:bodyPr/>
        <a:lstStyle/>
        <a:p>
          <a:endParaRPr lang="de-DE"/>
        </a:p>
      </dgm:t>
    </dgm:pt>
    <dgm:pt modelId="{89346D23-0B6F-A148-8E95-14CADF634227}" type="sibTrans" cxnId="{8EF4E740-709C-2A49-8234-4FAD24D1C6C4}">
      <dgm:prSet/>
      <dgm:spPr>
        <a:blipFill rotWithShape="1">
          <a:blip xmlns:r="http://schemas.openxmlformats.org/officeDocument/2006/relationships" r:embed="rId3"/>
          <a:srcRect/>
          <a:stretch>
            <a:fillRect l="-7000" r="-7000"/>
          </a:stretch>
        </a:blipFill>
      </dgm:spPr>
      <dgm:t>
        <a:bodyPr/>
        <a:lstStyle/>
        <a:p>
          <a:endParaRPr lang="de-DE"/>
        </a:p>
      </dgm:t>
    </dgm:pt>
    <dgm:pt modelId="{4A57AF2C-CAC4-F64E-83FD-5A7DC1E09774}">
      <dgm:prSet phldrT="[Text]" custT="1"/>
      <dgm:spPr>
        <a:solidFill>
          <a:srgbClr val="002060">
            <a:alpha val="60000"/>
          </a:srgbClr>
        </a:solidFill>
        <a:ln w="12700" cap="flat" cmpd="sng" algn="ctr">
          <a:solidFill>
            <a:srgbClr val="DBDADC">
              <a:hueOff val="0"/>
              <a:satOff val="0"/>
              <a:lumOff val="0"/>
              <a:alphaOff val="0"/>
            </a:srgbClr>
          </a:solidFill>
          <a:prstDash val="solid"/>
          <a:miter lim="800000"/>
        </a:ln>
        <a:effectLst/>
      </dgm:spPr>
      <dgm:t>
        <a:bodyPr spcFirstLastPara="0" vert="horz" wrap="square" lIns="0" tIns="38100" rIns="0" bIns="38100" numCol="1" spcCol="1270" anchor="ctr" anchorCtr="0"/>
        <a:lstStyle/>
        <a:p>
          <a:pPr marL="0" lvl="0" indent="0" algn="ctr" defTabSz="1333500">
            <a:lnSpc>
              <a:spcPct val="90000"/>
            </a:lnSpc>
            <a:spcBef>
              <a:spcPct val="0"/>
            </a:spcBef>
            <a:spcAft>
              <a:spcPct val="35000"/>
            </a:spcAft>
            <a:buNone/>
          </a:pPr>
          <a:r>
            <a:rPr lang="de-DE" sz="3000" kern="1200" dirty="0">
              <a:solidFill>
                <a:srgbClr val="FFFFFF"/>
              </a:solidFill>
              <a:latin typeface="Arial Narrow"/>
              <a:ea typeface="+mn-ea"/>
              <a:cs typeface="+mn-cs"/>
            </a:rPr>
            <a:t>Zerstörter Sensor </a:t>
          </a:r>
          <a:r>
            <a:rPr lang="de-DE" sz="3000" kern="1200" dirty="0" err="1">
              <a:solidFill>
                <a:schemeClr val="bg1">
                  <a:lumMod val="85000"/>
                </a:schemeClr>
              </a:solidFill>
              <a:latin typeface="Arial Narrow"/>
              <a:ea typeface="+mn-ea"/>
              <a:cs typeface="+mn-cs"/>
            </a:rPr>
            <a:t>Sensore</a:t>
          </a:r>
          <a:r>
            <a:rPr lang="de-DE" sz="3000" kern="1200" dirty="0">
              <a:solidFill>
                <a:schemeClr val="bg1">
                  <a:lumMod val="85000"/>
                </a:schemeClr>
              </a:solidFill>
              <a:latin typeface="Arial Narrow"/>
              <a:ea typeface="+mn-ea"/>
              <a:cs typeface="+mn-cs"/>
            </a:rPr>
            <a:t> </a:t>
          </a:r>
          <a:r>
            <a:rPr lang="de-DE" sz="3000" kern="1200" dirty="0" err="1">
              <a:solidFill>
                <a:schemeClr val="bg1">
                  <a:lumMod val="85000"/>
                </a:schemeClr>
              </a:solidFill>
              <a:latin typeface="Arial Narrow"/>
              <a:ea typeface="+mn-ea"/>
              <a:cs typeface="+mn-cs"/>
            </a:rPr>
            <a:t>distrutto</a:t>
          </a:r>
          <a:endParaRPr lang="de-DE" sz="3000" kern="1200" dirty="0">
            <a:solidFill>
              <a:schemeClr val="bg1">
                <a:lumMod val="85000"/>
              </a:schemeClr>
            </a:solidFill>
            <a:latin typeface="Arial Narrow"/>
            <a:ea typeface="+mn-ea"/>
            <a:cs typeface="+mn-cs"/>
          </a:endParaRPr>
        </a:p>
      </dgm:t>
    </dgm:pt>
    <dgm:pt modelId="{80F1B229-BCD4-564B-8C3E-11B13AEC00E6}" type="parTrans" cxnId="{A70BD286-7379-D544-B363-D717BC21FBB2}">
      <dgm:prSet/>
      <dgm:spPr/>
      <dgm:t>
        <a:bodyPr/>
        <a:lstStyle/>
        <a:p>
          <a:endParaRPr lang="de-DE"/>
        </a:p>
      </dgm:t>
    </dgm:pt>
    <dgm:pt modelId="{B12D9A30-469F-194F-A2BA-AA842D0A6D6B}" type="sibTrans" cxnId="{A70BD286-7379-D544-B363-D717BC21FBB2}">
      <dgm:prSet/>
      <dgm:spPr>
        <a:blipFill dpi="0" rotWithShape="1">
          <a:blip xmlns:r="http://schemas.openxmlformats.org/officeDocument/2006/relationships" r:embed="rId4"/>
          <a:srcRect/>
          <a:stretch>
            <a:fillRect l="-98562" r="-23530"/>
          </a:stretch>
        </a:blipFill>
      </dgm:spPr>
      <dgm:t>
        <a:bodyPr/>
        <a:lstStyle/>
        <a:p>
          <a:endParaRPr lang="de-DE"/>
        </a:p>
      </dgm:t>
    </dgm:pt>
    <dgm:pt modelId="{56BD254D-E4A4-154D-9A35-55C501EAAFB7}" type="pres">
      <dgm:prSet presAssocID="{F588F61C-6E0E-9048-8EE2-D14EBF4027DA}" presName="Name0" presStyleCnt="0">
        <dgm:presLayoutVars>
          <dgm:chMax val="21"/>
          <dgm:chPref val="21"/>
        </dgm:presLayoutVars>
      </dgm:prSet>
      <dgm:spPr/>
    </dgm:pt>
    <dgm:pt modelId="{8B73E7EE-C9D7-7642-8FF7-A24B31D8AF10}" type="pres">
      <dgm:prSet presAssocID="{B9875F38-148F-EB4F-8D5B-1D8C9298E87A}" presName="text1" presStyleCnt="0"/>
      <dgm:spPr/>
    </dgm:pt>
    <dgm:pt modelId="{EAA243A7-25EF-0846-B0E1-A0DBC2AAFCEB}" type="pres">
      <dgm:prSet presAssocID="{B9875F38-148F-EB4F-8D5B-1D8C9298E87A}" presName="textRepeatNode" presStyleLbl="alignNode1" presStyleIdx="0" presStyleCnt="4" custScaleX="101828">
        <dgm:presLayoutVars>
          <dgm:chMax val="0"/>
          <dgm:chPref val="0"/>
          <dgm:bulletEnabled val="1"/>
        </dgm:presLayoutVars>
      </dgm:prSet>
      <dgm:spPr>
        <a:xfrm>
          <a:off x="2349398" y="4190764"/>
          <a:ext cx="2767583" cy="2375651"/>
        </a:xfrm>
        <a:prstGeom prst="hexagon">
          <a:avLst>
            <a:gd name="adj" fmla="val 25000"/>
            <a:gd name="vf" fmla="val 115470"/>
          </a:avLst>
        </a:prstGeom>
      </dgm:spPr>
    </dgm:pt>
    <dgm:pt modelId="{C7CA726A-3C18-584A-ABEC-ADC8D9C8CB4B}" type="pres">
      <dgm:prSet presAssocID="{B9875F38-148F-EB4F-8D5B-1D8C9298E87A}" presName="textaccent1" presStyleCnt="0"/>
      <dgm:spPr/>
    </dgm:pt>
    <dgm:pt modelId="{624A64DF-5DF5-A245-86EA-38E92C9E10BD}" type="pres">
      <dgm:prSet presAssocID="{B9875F38-148F-EB4F-8D5B-1D8C9298E87A}" presName="accentRepeatNode" presStyleLbl="solidAlignAcc1" presStyleIdx="0" presStyleCnt="8"/>
      <dgm:spPr/>
    </dgm:pt>
    <dgm:pt modelId="{0660D42B-152F-234E-9436-A01F8E400970}" type="pres">
      <dgm:prSet presAssocID="{A1844302-4296-384A-941F-CD6D1E2C23A8}" presName="image1" presStyleCnt="0"/>
      <dgm:spPr/>
    </dgm:pt>
    <dgm:pt modelId="{7AACF707-A48F-274C-A0B9-D67A74F39A48}" type="pres">
      <dgm:prSet presAssocID="{A1844302-4296-384A-941F-CD6D1E2C23A8}" presName="imageRepeatNode" presStyleLbl="alignAcc1" presStyleIdx="0" presStyleCnt="4"/>
      <dgm:spPr/>
    </dgm:pt>
    <dgm:pt modelId="{53B2FD31-3CF4-324F-9C43-6A044DEEC24F}" type="pres">
      <dgm:prSet presAssocID="{A1844302-4296-384A-941F-CD6D1E2C23A8}" presName="imageaccent1" presStyleCnt="0"/>
      <dgm:spPr/>
    </dgm:pt>
    <dgm:pt modelId="{C1DA7E12-31F9-4E48-BD47-F33FFF5953E9}" type="pres">
      <dgm:prSet presAssocID="{A1844302-4296-384A-941F-CD6D1E2C23A8}" presName="accentRepeatNode" presStyleLbl="solidAlignAcc1" presStyleIdx="1" presStyleCnt="8"/>
      <dgm:spPr/>
    </dgm:pt>
    <dgm:pt modelId="{3B184F55-9F60-A142-8D44-58319F905EC5}" type="pres">
      <dgm:prSet presAssocID="{9FBC4F5E-E1C9-2642-B9E3-83B9F4C4CB93}" presName="text2" presStyleCnt="0"/>
      <dgm:spPr/>
    </dgm:pt>
    <dgm:pt modelId="{1A931353-EF50-604A-AD2D-C75AD63C4EB1}" type="pres">
      <dgm:prSet presAssocID="{9FBC4F5E-E1C9-2642-B9E3-83B9F4C4CB93}" presName="textRepeatNode" presStyleLbl="alignNode1" presStyleIdx="1" presStyleCnt="4">
        <dgm:presLayoutVars>
          <dgm:chMax val="0"/>
          <dgm:chPref val="0"/>
          <dgm:bulletEnabled val="1"/>
        </dgm:presLayoutVars>
      </dgm:prSet>
      <dgm:spPr>
        <a:xfrm>
          <a:off x="4696358" y="2881207"/>
          <a:ext cx="2767583" cy="2375651"/>
        </a:xfrm>
        <a:prstGeom prst="hexagon">
          <a:avLst>
            <a:gd name="adj" fmla="val 25000"/>
            <a:gd name="vf" fmla="val 115470"/>
          </a:avLst>
        </a:prstGeom>
      </dgm:spPr>
    </dgm:pt>
    <dgm:pt modelId="{A00C7563-93F4-EE4A-8C05-66C814E42988}" type="pres">
      <dgm:prSet presAssocID="{9FBC4F5E-E1C9-2642-B9E3-83B9F4C4CB93}" presName="textaccent2" presStyleCnt="0"/>
      <dgm:spPr/>
    </dgm:pt>
    <dgm:pt modelId="{BC99129B-A462-0B43-A78B-434885EBA595}" type="pres">
      <dgm:prSet presAssocID="{9FBC4F5E-E1C9-2642-B9E3-83B9F4C4CB93}" presName="accentRepeatNode" presStyleLbl="solidAlignAcc1" presStyleIdx="2" presStyleCnt="8"/>
      <dgm:spPr/>
    </dgm:pt>
    <dgm:pt modelId="{43FD9B70-14DD-2B40-A815-AA13EF769172}" type="pres">
      <dgm:prSet presAssocID="{81BC43DA-0620-0545-821A-7E7021A5017A}" presName="image2" presStyleCnt="0"/>
      <dgm:spPr/>
    </dgm:pt>
    <dgm:pt modelId="{AC95E4CC-BF1A-F54A-8283-CF8E831C2BB8}" type="pres">
      <dgm:prSet presAssocID="{81BC43DA-0620-0545-821A-7E7021A5017A}" presName="imageRepeatNode" presStyleLbl="alignAcc1" presStyleIdx="1" presStyleCnt="4"/>
      <dgm:spPr/>
    </dgm:pt>
    <dgm:pt modelId="{1869312E-1029-954A-AECD-0CE9890BC443}" type="pres">
      <dgm:prSet presAssocID="{81BC43DA-0620-0545-821A-7E7021A5017A}" presName="imageaccent2" presStyleCnt="0"/>
      <dgm:spPr/>
    </dgm:pt>
    <dgm:pt modelId="{8FE59B79-05C3-3E40-9EAE-1D2C776C7224}" type="pres">
      <dgm:prSet presAssocID="{81BC43DA-0620-0545-821A-7E7021A5017A}" presName="accentRepeatNode" presStyleLbl="solidAlignAcc1" presStyleIdx="3" presStyleCnt="8"/>
      <dgm:spPr/>
    </dgm:pt>
    <dgm:pt modelId="{F22CC4DC-7D4F-5944-BF1D-D42148E6CF7A}" type="pres">
      <dgm:prSet presAssocID="{AF5D7DE2-3AB1-C04E-9E16-497C30121638}" presName="text3" presStyleCnt="0"/>
      <dgm:spPr/>
    </dgm:pt>
    <dgm:pt modelId="{3317C439-AD01-064B-9266-9914DE529C7C}" type="pres">
      <dgm:prSet presAssocID="{AF5D7DE2-3AB1-C04E-9E16-497C30121638}" presName="textRepeatNode" presStyleLbl="alignNode1" presStyleIdx="2" presStyleCnt="4">
        <dgm:presLayoutVars>
          <dgm:chMax val="0"/>
          <dgm:chPref val="0"/>
          <dgm:bulletEnabled val="1"/>
        </dgm:presLayoutVars>
      </dgm:prSet>
      <dgm:spPr/>
    </dgm:pt>
    <dgm:pt modelId="{6E1152DB-5144-7D48-B3A4-85B6258CF259}" type="pres">
      <dgm:prSet presAssocID="{AF5D7DE2-3AB1-C04E-9E16-497C30121638}" presName="textaccent3" presStyleCnt="0"/>
      <dgm:spPr/>
    </dgm:pt>
    <dgm:pt modelId="{F4357838-A27D-FE42-901C-99CE18BB7C0E}" type="pres">
      <dgm:prSet presAssocID="{AF5D7DE2-3AB1-C04E-9E16-497C30121638}" presName="accentRepeatNode" presStyleLbl="solidAlignAcc1" presStyleIdx="4" presStyleCnt="8"/>
      <dgm:spPr/>
    </dgm:pt>
    <dgm:pt modelId="{2C164B3E-7A9F-ED4B-9BFC-3BD8107AA2C0}" type="pres">
      <dgm:prSet presAssocID="{89346D23-0B6F-A148-8E95-14CADF634227}" presName="image3" presStyleCnt="0"/>
      <dgm:spPr/>
    </dgm:pt>
    <dgm:pt modelId="{7D1E61E1-D1A8-7947-8666-0E293FB5383B}" type="pres">
      <dgm:prSet presAssocID="{89346D23-0B6F-A148-8E95-14CADF634227}" presName="imageRepeatNode" presStyleLbl="alignAcc1" presStyleIdx="2" presStyleCnt="4"/>
      <dgm:spPr/>
    </dgm:pt>
    <dgm:pt modelId="{55EBE5B6-223F-344D-8C9C-5A36BF07FD50}" type="pres">
      <dgm:prSet presAssocID="{89346D23-0B6F-A148-8E95-14CADF634227}" presName="imageaccent3" presStyleCnt="0"/>
      <dgm:spPr/>
    </dgm:pt>
    <dgm:pt modelId="{7D271EB0-AC88-A449-81FE-06CE7CDAE371}" type="pres">
      <dgm:prSet presAssocID="{89346D23-0B6F-A148-8E95-14CADF634227}" presName="accentRepeatNode" presStyleLbl="solidAlignAcc1" presStyleIdx="5" presStyleCnt="8"/>
      <dgm:spPr/>
    </dgm:pt>
    <dgm:pt modelId="{738BECA8-5C4C-2D42-A99B-FF3CF48547A2}" type="pres">
      <dgm:prSet presAssocID="{4A57AF2C-CAC4-F64E-83FD-5A7DC1E09774}" presName="text4" presStyleCnt="0"/>
      <dgm:spPr/>
    </dgm:pt>
    <dgm:pt modelId="{FB8FD456-0423-9040-BDA7-E8E35E9CFA04}" type="pres">
      <dgm:prSet presAssocID="{4A57AF2C-CAC4-F64E-83FD-5A7DC1E09774}" presName="textRepeatNode" presStyleLbl="alignNode1" presStyleIdx="3" presStyleCnt="4">
        <dgm:presLayoutVars>
          <dgm:chMax val="0"/>
          <dgm:chPref val="0"/>
          <dgm:bulletEnabled val="1"/>
        </dgm:presLayoutVars>
      </dgm:prSet>
      <dgm:spPr>
        <a:xfrm>
          <a:off x="7055509" y="1597376"/>
          <a:ext cx="2767583" cy="2375651"/>
        </a:xfrm>
        <a:prstGeom prst="hexagon">
          <a:avLst>
            <a:gd name="adj" fmla="val 25000"/>
            <a:gd name="vf" fmla="val 115470"/>
          </a:avLst>
        </a:prstGeom>
      </dgm:spPr>
    </dgm:pt>
    <dgm:pt modelId="{15191ECC-4D09-7C4F-9BA8-0EF18CAD80A1}" type="pres">
      <dgm:prSet presAssocID="{4A57AF2C-CAC4-F64E-83FD-5A7DC1E09774}" presName="textaccent4" presStyleCnt="0"/>
      <dgm:spPr/>
    </dgm:pt>
    <dgm:pt modelId="{2718429C-23C5-204E-9505-87FF575DB897}" type="pres">
      <dgm:prSet presAssocID="{4A57AF2C-CAC4-F64E-83FD-5A7DC1E09774}" presName="accentRepeatNode" presStyleLbl="solidAlignAcc1" presStyleIdx="6" presStyleCnt="8"/>
      <dgm:spPr/>
    </dgm:pt>
    <dgm:pt modelId="{84D26D82-D006-8E41-986F-53A14E4979DD}" type="pres">
      <dgm:prSet presAssocID="{B12D9A30-469F-194F-A2BA-AA842D0A6D6B}" presName="image4" presStyleCnt="0"/>
      <dgm:spPr/>
    </dgm:pt>
    <dgm:pt modelId="{7D6CCD42-33F3-8D42-80C4-CB86536D5FB0}" type="pres">
      <dgm:prSet presAssocID="{B12D9A30-469F-194F-A2BA-AA842D0A6D6B}" presName="imageRepeatNode" presStyleLbl="alignAcc1" presStyleIdx="3" presStyleCnt="4"/>
      <dgm:spPr/>
    </dgm:pt>
    <dgm:pt modelId="{EDBB97AB-3549-4C43-BA0A-58C9B16338AD}" type="pres">
      <dgm:prSet presAssocID="{B12D9A30-469F-194F-A2BA-AA842D0A6D6B}" presName="imageaccent4" presStyleCnt="0"/>
      <dgm:spPr/>
    </dgm:pt>
    <dgm:pt modelId="{58203297-2616-324B-870D-6D9D8711AB77}" type="pres">
      <dgm:prSet presAssocID="{B12D9A30-469F-194F-A2BA-AA842D0A6D6B}" presName="accentRepeatNode" presStyleLbl="solidAlignAcc1" presStyleIdx="7" presStyleCnt="8"/>
      <dgm:spPr/>
    </dgm:pt>
  </dgm:ptLst>
  <dgm:cxnLst>
    <dgm:cxn modelId="{DB684E12-7CB6-BE41-89A6-32F9797732AC}" type="presOf" srcId="{B9875F38-148F-EB4F-8D5B-1D8C9298E87A}" destId="{EAA243A7-25EF-0846-B0E1-A0DBC2AAFCEB}" srcOrd="0" destOrd="0" presId="urn:microsoft.com/office/officeart/2008/layout/HexagonCluster"/>
    <dgm:cxn modelId="{BCCBD129-E48D-B34C-B747-CC3083798244}" type="presOf" srcId="{F588F61C-6E0E-9048-8EE2-D14EBF4027DA}" destId="{56BD254D-E4A4-154D-9A35-55C501EAAFB7}" srcOrd="0" destOrd="0" presId="urn:microsoft.com/office/officeart/2008/layout/HexagonCluster"/>
    <dgm:cxn modelId="{8EF4E740-709C-2A49-8234-4FAD24D1C6C4}" srcId="{F588F61C-6E0E-9048-8EE2-D14EBF4027DA}" destId="{AF5D7DE2-3AB1-C04E-9E16-497C30121638}" srcOrd="2" destOrd="0" parTransId="{94E693A4-D7C3-2A42-B55A-F1C96CB167A4}" sibTransId="{89346D23-0B6F-A148-8E95-14CADF634227}"/>
    <dgm:cxn modelId="{E99C1B65-8758-AA46-BF52-475813124ACA}" type="presOf" srcId="{4A57AF2C-CAC4-F64E-83FD-5A7DC1E09774}" destId="{FB8FD456-0423-9040-BDA7-E8E35E9CFA04}" srcOrd="0" destOrd="0" presId="urn:microsoft.com/office/officeart/2008/layout/HexagonCluster"/>
    <dgm:cxn modelId="{A70BD286-7379-D544-B363-D717BC21FBB2}" srcId="{F588F61C-6E0E-9048-8EE2-D14EBF4027DA}" destId="{4A57AF2C-CAC4-F64E-83FD-5A7DC1E09774}" srcOrd="3" destOrd="0" parTransId="{80F1B229-BCD4-564B-8C3E-11B13AEC00E6}" sibTransId="{B12D9A30-469F-194F-A2BA-AA842D0A6D6B}"/>
    <dgm:cxn modelId="{38AC35AD-FC97-BB4E-A02A-BC70BEA13EF1}" type="presOf" srcId="{A1844302-4296-384A-941F-CD6D1E2C23A8}" destId="{7AACF707-A48F-274C-A0B9-D67A74F39A48}" srcOrd="0" destOrd="0" presId="urn:microsoft.com/office/officeart/2008/layout/HexagonCluster"/>
    <dgm:cxn modelId="{020F53AF-7341-9244-95CB-C6CDAE680787}" type="presOf" srcId="{B12D9A30-469F-194F-A2BA-AA842D0A6D6B}" destId="{7D6CCD42-33F3-8D42-80C4-CB86536D5FB0}" srcOrd="0" destOrd="0" presId="urn:microsoft.com/office/officeart/2008/layout/HexagonCluster"/>
    <dgm:cxn modelId="{F920B2B0-52E5-104B-B3C3-BE4976FB0199}" type="presOf" srcId="{AF5D7DE2-3AB1-C04E-9E16-497C30121638}" destId="{3317C439-AD01-064B-9266-9914DE529C7C}" srcOrd="0" destOrd="0" presId="urn:microsoft.com/office/officeart/2008/layout/HexagonCluster"/>
    <dgm:cxn modelId="{80EFDBB5-72CB-504E-81AC-50965F224E71}" srcId="{F588F61C-6E0E-9048-8EE2-D14EBF4027DA}" destId="{B9875F38-148F-EB4F-8D5B-1D8C9298E87A}" srcOrd="0" destOrd="0" parTransId="{494ADA53-5631-224E-BFDB-ED462D883B42}" sibTransId="{A1844302-4296-384A-941F-CD6D1E2C23A8}"/>
    <dgm:cxn modelId="{BE2900C2-E848-0440-A07C-F51631F3A0C0}" srcId="{F588F61C-6E0E-9048-8EE2-D14EBF4027DA}" destId="{9FBC4F5E-E1C9-2642-B9E3-83B9F4C4CB93}" srcOrd="1" destOrd="0" parTransId="{BDA42F40-8037-A644-896C-489DAB8460F9}" sibTransId="{81BC43DA-0620-0545-821A-7E7021A5017A}"/>
    <dgm:cxn modelId="{2CE024CA-C1F9-104E-ADDC-927737B19988}" type="presOf" srcId="{9FBC4F5E-E1C9-2642-B9E3-83B9F4C4CB93}" destId="{1A931353-EF50-604A-AD2D-C75AD63C4EB1}" srcOrd="0" destOrd="0" presId="urn:microsoft.com/office/officeart/2008/layout/HexagonCluster"/>
    <dgm:cxn modelId="{131F2FE2-B58B-3640-B629-F14BF3E13416}" type="presOf" srcId="{81BC43DA-0620-0545-821A-7E7021A5017A}" destId="{AC95E4CC-BF1A-F54A-8283-CF8E831C2BB8}" srcOrd="0" destOrd="0" presId="urn:microsoft.com/office/officeart/2008/layout/HexagonCluster"/>
    <dgm:cxn modelId="{64A97CE7-2ED7-EF49-BD68-F4B0237E5085}" type="presOf" srcId="{89346D23-0B6F-A148-8E95-14CADF634227}" destId="{7D1E61E1-D1A8-7947-8666-0E293FB5383B}" srcOrd="0" destOrd="0" presId="urn:microsoft.com/office/officeart/2008/layout/HexagonCluster"/>
    <dgm:cxn modelId="{49C77F6F-52D1-904E-A06E-B326155D61B2}" type="presParOf" srcId="{56BD254D-E4A4-154D-9A35-55C501EAAFB7}" destId="{8B73E7EE-C9D7-7642-8FF7-A24B31D8AF10}" srcOrd="0" destOrd="0" presId="urn:microsoft.com/office/officeart/2008/layout/HexagonCluster"/>
    <dgm:cxn modelId="{84509103-143C-1749-82AD-1BF055A1F9F3}" type="presParOf" srcId="{8B73E7EE-C9D7-7642-8FF7-A24B31D8AF10}" destId="{EAA243A7-25EF-0846-B0E1-A0DBC2AAFCEB}" srcOrd="0" destOrd="0" presId="urn:microsoft.com/office/officeart/2008/layout/HexagonCluster"/>
    <dgm:cxn modelId="{987C337F-A4AD-1841-BABD-783789A804DA}" type="presParOf" srcId="{56BD254D-E4A4-154D-9A35-55C501EAAFB7}" destId="{C7CA726A-3C18-584A-ABEC-ADC8D9C8CB4B}" srcOrd="1" destOrd="0" presId="urn:microsoft.com/office/officeart/2008/layout/HexagonCluster"/>
    <dgm:cxn modelId="{9D82C537-8396-1745-A236-E47B5E3B5D81}" type="presParOf" srcId="{C7CA726A-3C18-584A-ABEC-ADC8D9C8CB4B}" destId="{624A64DF-5DF5-A245-86EA-38E92C9E10BD}" srcOrd="0" destOrd="0" presId="urn:microsoft.com/office/officeart/2008/layout/HexagonCluster"/>
    <dgm:cxn modelId="{0297E3F9-C59F-AF42-BBC0-A8905BB9FE55}" type="presParOf" srcId="{56BD254D-E4A4-154D-9A35-55C501EAAFB7}" destId="{0660D42B-152F-234E-9436-A01F8E400970}" srcOrd="2" destOrd="0" presId="urn:microsoft.com/office/officeart/2008/layout/HexagonCluster"/>
    <dgm:cxn modelId="{6C840866-2123-C345-9D4D-D0A3AC65CEC0}" type="presParOf" srcId="{0660D42B-152F-234E-9436-A01F8E400970}" destId="{7AACF707-A48F-274C-A0B9-D67A74F39A48}" srcOrd="0" destOrd="0" presId="urn:microsoft.com/office/officeart/2008/layout/HexagonCluster"/>
    <dgm:cxn modelId="{4D3036D7-0872-654F-89F8-73671A68E07D}" type="presParOf" srcId="{56BD254D-E4A4-154D-9A35-55C501EAAFB7}" destId="{53B2FD31-3CF4-324F-9C43-6A044DEEC24F}" srcOrd="3" destOrd="0" presId="urn:microsoft.com/office/officeart/2008/layout/HexagonCluster"/>
    <dgm:cxn modelId="{B1E7333C-8066-B048-821F-052E432F2676}" type="presParOf" srcId="{53B2FD31-3CF4-324F-9C43-6A044DEEC24F}" destId="{C1DA7E12-31F9-4E48-BD47-F33FFF5953E9}" srcOrd="0" destOrd="0" presId="urn:microsoft.com/office/officeart/2008/layout/HexagonCluster"/>
    <dgm:cxn modelId="{FCE164ED-CFB7-B24A-940B-A694BCFE4C83}" type="presParOf" srcId="{56BD254D-E4A4-154D-9A35-55C501EAAFB7}" destId="{3B184F55-9F60-A142-8D44-58319F905EC5}" srcOrd="4" destOrd="0" presId="urn:microsoft.com/office/officeart/2008/layout/HexagonCluster"/>
    <dgm:cxn modelId="{C92EA56A-B6D9-6643-ACE1-C7E4D63BEDBD}" type="presParOf" srcId="{3B184F55-9F60-A142-8D44-58319F905EC5}" destId="{1A931353-EF50-604A-AD2D-C75AD63C4EB1}" srcOrd="0" destOrd="0" presId="urn:microsoft.com/office/officeart/2008/layout/HexagonCluster"/>
    <dgm:cxn modelId="{7080E8D7-2A79-344D-859C-2305022878E6}" type="presParOf" srcId="{56BD254D-E4A4-154D-9A35-55C501EAAFB7}" destId="{A00C7563-93F4-EE4A-8C05-66C814E42988}" srcOrd="5" destOrd="0" presId="urn:microsoft.com/office/officeart/2008/layout/HexagonCluster"/>
    <dgm:cxn modelId="{A8A4F10B-809D-5446-8FBD-6C3C1882E540}" type="presParOf" srcId="{A00C7563-93F4-EE4A-8C05-66C814E42988}" destId="{BC99129B-A462-0B43-A78B-434885EBA595}" srcOrd="0" destOrd="0" presId="urn:microsoft.com/office/officeart/2008/layout/HexagonCluster"/>
    <dgm:cxn modelId="{815CEB56-90EA-414E-B97C-CD78532CD365}" type="presParOf" srcId="{56BD254D-E4A4-154D-9A35-55C501EAAFB7}" destId="{43FD9B70-14DD-2B40-A815-AA13EF769172}" srcOrd="6" destOrd="0" presId="urn:microsoft.com/office/officeart/2008/layout/HexagonCluster"/>
    <dgm:cxn modelId="{CEAA07D6-4353-964F-95D6-1E4EDB9D6130}" type="presParOf" srcId="{43FD9B70-14DD-2B40-A815-AA13EF769172}" destId="{AC95E4CC-BF1A-F54A-8283-CF8E831C2BB8}" srcOrd="0" destOrd="0" presId="urn:microsoft.com/office/officeart/2008/layout/HexagonCluster"/>
    <dgm:cxn modelId="{F15C91E5-51AF-9746-87F3-FB32971C6A8B}" type="presParOf" srcId="{56BD254D-E4A4-154D-9A35-55C501EAAFB7}" destId="{1869312E-1029-954A-AECD-0CE9890BC443}" srcOrd="7" destOrd="0" presId="urn:microsoft.com/office/officeart/2008/layout/HexagonCluster"/>
    <dgm:cxn modelId="{7E770460-C9EF-5D43-AE52-F76CC6F3BD9A}" type="presParOf" srcId="{1869312E-1029-954A-AECD-0CE9890BC443}" destId="{8FE59B79-05C3-3E40-9EAE-1D2C776C7224}" srcOrd="0" destOrd="0" presId="urn:microsoft.com/office/officeart/2008/layout/HexagonCluster"/>
    <dgm:cxn modelId="{8A46B8D3-36C9-4848-ADC2-0D930DBDE1CC}" type="presParOf" srcId="{56BD254D-E4A4-154D-9A35-55C501EAAFB7}" destId="{F22CC4DC-7D4F-5944-BF1D-D42148E6CF7A}" srcOrd="8" destOrd="0" presId="urn:microsoft.com/office/officeart/2008/layout/HexagonCluster"/>
    <dgm:cxn modelId="{070C2CBD-E652-4246-979E-D05AE3C51D31}" type="presParOf" srcId="{F22CC4DC-7D4F-5944-BF1D-D42148E6CF7A}" destId="{3317C439-AD01-064B-9266-9914DE529C7C}" srcOrd="0" destOrd="0" presId="urn:microsoft.com/office/officeart/2008/layout/HexagonCluster"/>
    <dgm:cxn modelId="{DF119AA8-5BC3-6843-B5CD-E0DA150B0BE7}" type="presParOf" srcId="{56BD254D-E4A4-154D-9A35-55C501EAAFB7}" destId="{6E1152DB-5144-7D48-B3A4-85B6258CF259}" srcOrd="9" destOrd="0" presId="urn:microsoft.com/office/officeart/2008/layout/HexagonCluster"/>
    <dgm:cxn modelId="{B9E4A33D-5961-2B4A-B5E5-C1151FCA8200}" type="presParOf" srcId="{6E1152DB-5144-7D48-B3A4-85B6258CF259}" destId="{F4357838-A27D-FE42-901C-99CE18BB7C0E}" srcOrd="0" destOrd="0" presId="urn:microsoft.com/office/officeart/2008/layout/HexagonCluster"/>
    <dgm:cxn modelId="{84228723-90D6-4E4D-B465-1914E342EE4A}" type="presParOf" srcId="{56BD254D-E4A4-154D-9A35-55C501EAAFB7}" destId="{2C164B3E-7A9F-ED4B-9BFC-3BD8107AA2C0}" srcOrd="10" destOrd="0" presId="urn:microsoft.com/office/officeart/2008/layout/HexagonCluster"/>
    <dgm:cxn modelId="{773832D9-A3CF-544D-A729-E016B69EE901}" type="presParOf" srcId="{2C164B3E-7A9F-ED4B-9BFC-3BD8107AA2C0}" destId="{7D1E61E1-D1A8-7947-8666-0E293FB5383B}" srcOrd="0" destOrd="0" presId="urn:microsoft.com/office/officeart/2008/layout/HexagonCluster"/>
    <dgm:cxn modelId="{8B821F1C-8101-134D-A6E2-DA8748E2DBE6}" type="presParOf" srcId="{56BD254D-E4A4-154D-9A35-55C501EAAFB7}" destId="{55EBE5B6-223F-344D-8C9C-5A36BF07FD50}" srcOrd="11" destOrd="0" presId="urn:microsoft.com/office/officeart/2008/layout/HexagonCluster"/>
    <dgm:cxn modelId="{FE6FD2BA-9E16-0546-A888-9E7377A90712}" type="presParOf" srcId="{55EBE5B6-223F-344D-8C9C-5A36BF07FD50}" destId="{7D271EB0-AC88-A449-81FE-06CE7CDAE371}" srcOrd="0" destOrd="0" presId="urn:microsoft.com/office/officeart/2008/layout/HexagonCluster"/>
    <dgm:cxn modelId="{B64D7586-E2DC-BA44-BBA5-45D0597A2950}" type="presParOf" srcId="{56BD254D-E4A4-154D-9A35-55C501EAAFB7}" destId="{738BECA8-5C4C-2D42-A99B-FF3CF48547A2}" srcOrd="12" destOrd="0" presId="urn:microsoft.com/office/officeart/2008/layout/HexagonCluster"/>
    <dgm:cxn modelId="{ECE53B10-088A-4C44-A5E9-C55D69C54B18}" type="presParOf" srcId="{738BECA8-5C4C-2D42-A99B-FF3CF48547A2}" destId="{FB8FD456-0423-9040-BDA7-E8E35E9CFA04}" srcOrd="0" destOrd="0" presId="urn:microsoft.com/office/officeart/2008/layout/HexagonCluster"/>
    <dgm:cxn modelId="{FB295589-B5A8-C54F-BBD5-24BA28807B32}" type="presParOf" srcId="{56BD254D-E4A4-154D-9A35-55C501EAAFB7}" destId="{15191ECC-4D09-7C4F-9BA8-0EF18CAD80A1}" srcOrd="13" destOrd="0" presId="urn:microsoft.com/office/officeart/2008/layout/HexagonCluster"/>
    <dgm:cxn modelId="{081FCC93-6E8B-0849-AB76-4C4390ED3EE9}" type="presParOf" srcId="{15191ECC-4D09-7C4F-9BA8-0EF18CAD80A1}" destId="{2718429C-23C5-204E-9505-87FF575DB897}" srcOrd="0" destOrd="0" presId="urn:microsoft.com/office/officeart/2008/layout/HexagonCluster"/>
    <dgm:cxn modelId="{26D34B40-6264-A84F-AE27-F045ED5DC6D2}" type="presParOf" srcId="{56BD254D-E4A4-154D-9A35-55C501EAAFB7}" destId="{84D26D82-D006-8E41-986F-53A14E4979DD}" srcOrd="14" destOrd="0" presId="urn:microsoft.com/office/officeart/2008/layout/HexagonCluster"/>
    <dgm:cxn modelId="{526445A3-DFD5-6446-BB31-873B6533A457}" type="presParOf" srcId="{84D26D82-D006-8E41-986F-53A14E4979DD}" destId="{7D6CCD42-33F3-8D42-80C4-CB86536D5FB0}" srcOrd="0" destOrd="0" presId="urn:microsoft.com/office/officeart/2008/layout/HexagonCluster"/>
    <dgm:cxn modelId="{690976A9-737B-644F-B0A9-2C37DA6C0409}" type="presParOf" srcId="{56BD254D-E4A4-154D-9A35-55C501EAAFB7}" destId="{EDBB97AB-3549-4C43-BA0A-58C9B16338AD}" srcOrd="15" destOrd="0" presId="urn:microsoft.com/office/officeart/2008/layout/HexagonCluster"/>
    <dgm:cxn modelId="{83DF2160-D9B0-C147-8C07-238AFCEF55EB}" type="presParOf" srcId="{EDBB97AB-3549-4C43-BA0A-58C9B16338AD}" destId="{58203297-2616-324B-870D-6D9D8711AB77}" srcOrd="0" destOrd="0" presId="urn:microsoft.com/office/officeart/2008/layout/Hexagon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A243A7-25EF-0846-B0E1-A0DBC2AAFCEB}">
      <dsp:nvSpPr>
        <dsp:cNvPr id="0" name=""/>
        <dsp:cNvSpPr/>
      </dsp:nvSpPr>
      <dsp:spPr>
        <a:xfrm>
          <a:off x="2324102" y="4190764"/>
          <a:ext cx="2818175" cy="2375651"/>
        </a:xfrm>
        <a:prstGeom prst="hexagon">
          <a:avLst>
            <a:gd name="adj" fmla="val 25000"/>
            <a:gd name="vf" fmla="val 115470"/>
          </a:avLst>
        </a:prstGeom>
        <a:solidFill>
          <a:srgbClr val="002060">
            <a:alpha val="60000"/>
          </a:srgbClr>
        </a:solidFill>
        <a:ln w="12700" cap="flat" cmpd="sng" algn="ctr">
          <a:solidFill>
            <a:srgbClr val="DBDADC">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8100" rIns="0" bIns="38100" numCol="1" spcCol="1270" anchor="ctr" anchorCtr="0">
          <a:noAutofit/>
        </a:bodyPr>
        <a:lstStyle/>
        <a:p>
          <a:pPr marL="0" lvl="0" indent="0" algn="ctr" defTabSz="1333500">
            <a:lnSpc>
              <a:spcPct val="90000"/>
            </a:lnSpc>
            <a:spcBef>
              <a:spcPct val="0"/>
            </a:spcBef>
            <a:spcAft>
              <a:spcPct val="35000"/>
            </a:spcAft>
            <a:buNone/>
          </a:pPr>
          <a:r>
            <a:rPr lang="de-DE" sz="3000" kern="1200" dirty="0">
              <a:solidFill>
                <a:srgbClr val="FFFFFF"/>
              </a:solidFill>
              <a:latin typeface="Arial Narrow"/>
              <a:ea typeface="+mn-ea"/>
              <a:cs typeface="+mn-cs"/>
            </a:rPr>
            <a:t>Platzierung im  Schnee </a:t>
          </a:r>
          <a:r>
            <a:rPr lang="de-DE" sz="3000" kern="1200" dirty="0" err="1">
              <a:solidFill>
                <a:schemeClr val="bg1">
                  <a:lumMod val="85000"/>
                </a:schemeClr>
              </a:solidFill>
              <a:latin typeface="Arial Narrow"/>
              <a:ea typeface="+mn-ea"/>
              <a:cs typeface="+mn-cs"/>
            </a:rPr>
            <a:t>Posiziona-mento</a:t>
          </a:r>
          <a:r>
            <a:rPr lang="de-DE" sz="3000" kern="1200" dirty="0">
              <a:solidFill>
                <a:schemeClr val="bg1">
                  <a:lumMod val="85000"/>
                </a:schemeClr>
              </a:solidFill>
              <a:latin typeface="Arial Narrow"/>
              <a:ea typeface="+mn-ea"/>
              <a:cs typeface="+mn-cs"/>
            </a:rPr>
            <a:t> </a:t>
          </a:r>
          <a:r>
            <a:rPr lang="de-DE" sz="3000" kern="1200" dirty="0" err="1">
              <a:solidFill>
                <a:schemeClr val="bg1">
                  <a:lumMod val="85000"/>
                </a:schemeClr>
              </a:solidFill>
              <a:latin typeface="Arial Narrow"/>
              <a:ea typeface="+mn-ea"/>
              <a:cs typeface="+mn-cs"/>
            </a:rPr>
            <a:t>nel</a:t>
          </a:r>
          <a:r>
            <a:rPr lang="de-DE" sz="3000" kern="1200" dirty="0">
              <a:solidFill>
                <a:schemeClr val="bg1">
                  <a:lumMod val="85000"/>
                </a:schemeClr>
              </a:solidFill>
              <a:latin typeface="Arial Narrow"/>
              <a:ea typeface="+mn-ea"/>
              <a:cs typeface="+mn-cs"/>
            </a:rPr>
            <a:t> </a:t>
          </a:r>
          <a:r>
            <a:rPr lang="de-DE" sz="3000" kern="1200" dirty="0" err="1">
              <a:solidFill>
                <a:schemeClr val="bg1">
                  <a:lumMod val="85000"/>
                </a:schemeClr>
              </a:solidFill>
              <a:latin typeface="Arial Narrow"/>
              <a:ea typeface="+mn-ea"/>
              <a:cs typeface="+mn-cs"/>
            </a:rPr>
            <a:t>manto</a:t>
          </a:r>
          <a:r>
            <a:rPr lang="de-DE" sz="3000" kern="1200" dirty="0">
              <a:solidFill>
                <a:schemeClr val="bg1">
                  <a:lumMod val="85000"/>
                </a:schemeClr>
              </a:solidFill>
              <a:latin typeface="Arial Narrow"/>
              <a:ea typeface="+mn-ea"/>
              <a:cs typeface="+mn-cs"/>
            </a:rPr>
            <a:t> </a:t>
          </a:r>
          <a:r>
            <a:rPr lang="de-DE" sz="3000" kern="1200" dirty="0" err="1">
              <a:solidFill>
                <a:schemeClr val="bg1">
                  <a:lumMod val="85000"/>
                </a:schemeClr>
              </a:solidFill>
              <a:latin typeface="Arial Narrow"/>
              <a:ea typeface="+mn-ea"/>
              <a:cs typeface="+mn-cs"/>
            </a:rPr>
            <a:t>nevoso</a:t>
          </a:r>
          <a:endParaRPr lang="de-DE" sz="3000" kern="1200" dirty="0">
            <a:solidFill>
              <a:schemeClr val="bg1">
                <a:lumMod val="85000"/>
              </a:schemeClr>
            </a:solidFill>
            <a:latin typeface="Arial Narrow"/>
            <a:ea typeface="+mn-ea"/>
            <a:cs typeface="+mn-cs"/>
          </a:endParaRPr>
        </a:p>
      </dsp:txBody>
      <dsp:txXfrm>
        <a:off x="2756921" y="4555619"/>
        <a:ext cx="1952537" cy="1645941"/>
      </dsp:txXfrm>
    </dsp:sp>
    <dsp:sp modelId="{624A64DF-5DF5-A245-86EA-38E92C9E10BD}">
      <dsp:nvSpPr>
        <dsp:cNvPr id="0" name=""/>
        <dsp:cNvSpPr/>
      </dsp:nvSpPr>
      <dsp:spPr>
        <a:xfrm>
          <a:off x="2435961" y="5240544"/>
          <a:ext cx="323087" cy="278602"/>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ACF707-A48F-274C-A0B9-D67A74F39A48}">
      <dsp:nvSpPr>
        <dsp:cNvPr id="0" name=""/>
        <dsp:cNvSpPr/>
      </dsp:nvSpPr>
      <dsp:spPr>
        <a:xfrm>
          <a:off x="0" y="2899404"/>
          <a:ext cx="2767583" cy="2375651"/>
        </a:xfrm>
        <a:prstGeom prst="hexagon">
          <a:avLst>
            <a:gd name="adj" fmla="val 25000"/>
            <a:gd name="vf" fmla="val 115470"/>
          </a:avLst>
        </a:prstGeom>
        <a:blipFill rotWithShape="1">
          <a:blip xmlns:r="http://schemas.openxmlformats.org/officeDocument/2006/relationships" r:embed="rId1"/>
          <a:srcRect/>
          <a:stretch>
            <a:fillRect l="-7000" r="-7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1DA7E12-31F9-4E48-BD47-F33FFF5953E9}">
      <dsp:nvSpPr>
        <dsp:cNvPr id="0" name=""/>
        <dsp:cNvSpPr/>
      </dsp:nvSpPr>
      <dsp:spPr>
        <a:xfrm>
          <a:off x="1873910" y="4945626"/>
          <a:ext cx="323087" cy="278602"/>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A931353-EF50-604A-AD2D-C75AD63C4EB1}">
      <dsp:nvSpPr>
        <dsp:cNvPr id="0" name=""/>
        <dsp:cNvSpPr/>
      </dsp:nvSpPr>
      <dsp:spPr>
        <a:xfrm>
          <a:off x="4696358" y="2881207"/>
          <a:ext cx="2767583" cy="2375651"/>
        </a:xfrm>
        <a:prstGeom prst="hexagon">
          <a:avLst>
            <a:gd name="adj" fmla="val 25000"/>
            <a:gd name="vf" fmla="val 115470"/>
          </a:avLst>
        </a:prstGeom>
        <a:solidFill>
          <a:srgbClr val="002060">
            <a:alpha val="60000"/>
          </a:srgbClr>
        </a:solidFill>
        <a:ln w="12700" cap="flat" cmpd="sng" algn="ctr">
          <a:solidFill>
            <a:srgbClr val="DBDADC">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8100" rIns="0" bIns="38100" numCol="1" spcCol="1270" anchor="ctr" anchorCtr="0">
          <a:noAutofit/>
        </a:bodyPr>
        <a:lstStyle/>
        <a:p>
          <a:pPr marL="0" lvl="0" indent="0" algn="ctr" defTabSz="1200150">
            <a:lnSpc>
              <a:spcPct val="90000"/>
            </a:lnSpc>
            <a:spcBef>
              <a:spcPct val="0"/>
            </a:spcBef>
            <a:spcAft>
              <a:spcPct val="35000"/>
            </a:spcAft>
            <a:buNone/>
          </a:pPr>
          <a:r>
            <a:rPr lang="de-DE" sz="2700" kern="1200" dirty="0"/>
            <a:t>Unerwarteter Trend</a:t>
          </a:r>
        </a:p>
        <a:p>
          <a:pPr marL="0" lvl="0" indent="0" algn="ctr" defTabSz="1200150">
            <a:lnSpc>
              <a:spcPct val="90000"/>
            </a:lnSpc>
            <a:spcBef>
              <a:spcPct val="0"/>
            </a:spcBef>
            <a:spcAft>
              <a:spcPct val="35000"/>
            </a:spcAft>
            <a:buNone/>
          </a:pPr>
          <a:r>
            <a:rPr lang="de-DE" sz="2700" kern="1200" dirty="0">
              <a:solidFill>
                <a:schemeClr val="bg1">
                  <a:lumMod val="85000"/>
                </a:schemeClr>
              </a:solidFill>
            </a:rPr>
            <a:t>Trend </a:t>
          </a:r>
          <a:r>
            <a:rPr lang="de-DE" sz="2700" kern="1200" dirty="0" err="1">
              <a:solidFill>
                <a:schemeClr val="bg1">
                  <a:lumMod val="85000"/>
                </a:schemeClr>
              </a:solidFill>
            </a:rPr>
            <a:t>imprevisto</a:t>
          </a:r>
          <a:endParaRPr lang="de-DE" sz="2700" kern="1200" dirty="0">
            <a:solidFill>
              <a:schemeClr val="bg1">
                <a:lumMod val="85000"/>
              </a:schemeClr>
            </a:solidFill>
          </a:endParaRPr>
        </a:p>
      </dsp:txBody>
      <dsp:txXfrm>
        <a:off x="5124961" y="3249113"/>
        <a:ext cx="1910377" cy="1639839"/>
      </dsp:txXfrm>
    </dsp:sp>
    <dsp:sp modelId="{BC99129B-A462-0B43-A78B-434885EBA595}">
      <dsp:nvSpPr>
        <dsp:cNvPr id="0" name=""/>
        <dsp:cNvSpPr/>
      </dsp:nvSpPr>
      <dsp:spPr>
        <a:xfrm>
          <a:off x="6592213" y="4924920"/>
          <a:ext cx="323087" cy="278602"/>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C95E4CC-BF1A-F54A-8283-CF8E831C2BB8}">
      <dsp:nvSpPr>
        <dsp:cNvPr id="0" name=""/>
        <dsp:cNvSpPr/>
      </dsp:nvSpPr>
      <dsp:spPr>
        <a:xfrm>
          <a:off x="7055509" y="4186999"/>
          <a:ext cx="2767583" cy="2375651"/>
        </a:xfrm>
        <a:prstGeom prst="hexagon">
          <a:avLst>
            <a:gd name="adj" fmla="val 25000"/>
            <a:gd name="vf" fmla="val 115470"/>
          </a:avLst>
        </a:prstGeom>
        <a:blipFill dpi="0" rotWithShape="1">
          <a:blip xmlns:r="http://schemas.openxmlformats.org/officeDocument/2006/relationships" r:embed="rId2"/>
          <a:srcRect/>
          <a:stretch>
            <a:fillRect l="-95516" r="-20484"/>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FE59B79-05C3-3E40-9EAE-1D2C776C7224}">
      <dsp:nvSpPr>
        <dsp:cNvPr id="0" name=""/>
        <dsp:cNvSpPr/>
      </dsp:nvSpPr>
      <dsp:spPr>
        <a:xfrm>
          <a:off x="7118908" y="5251211"/>
          <a:ext cx="323087" cy="278602"/>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317C439-AD01-064B-9266-9914DE529C7C}">
      <dsp:nvSpPr>
        <dsp:cNvPr id="0" name=""/>
        <dsp:cNvSpPr/>
      </dsp:nvSpPr>
      <dsp:spPr>
        <a:xfrm>
          <a:off x="2349398" y="1601141"/>
          <a:ext cx="2767583" cy="2375651"/>
        </a:xfrm>
        <a:prstGeom prst="hexagon">
          <a:avLst>
            <a:gd name="adj" fmla="val 25000"/>
            <a:gd name="vf" fmla="val 115470"/>
          </a:avLst>
        </a:prstGeom>
        <a:solidFill>
          <a:srgbClr val="002060">
            <a:alpha val="6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4290" rIns="0" bIns="34290" numCol="1" spcCol="1270" anchor="ctr" anchorCtr="0">
          <a:noAutofit/>
        </a:bodyPr>
        <a:lstStyle/>
        <a:p>
          <a:pPr marL="0" lvl="0" indent="0" algn="ctr" defTabSz="1200150">
            <a:lnSpc>
              <a:spcPct val="90000"/>
            </a:lnSpc>
            <a:spcBef>
              <a:spcPct val="0"/>
            </a:spcBef>
            <a:spcAft>
              <a:spcPct val="35000"/>
            </a:spcAft>
            <a:buNone/>
          </a:pPr>
          <a:r>
            <a:rPr lang="de-DE" sz="2700" kern="1200" dirty="0"/>
            <a:t>Messapparat </a:t>
          </a:r>
          <a:r>
            <a:rPr lang="de-DE" sz="2700" kern="1200" dirty="0" err="1">
              <a:solidFill>
                <a:schemeClr val="bg1">
                  <a:lumMod val="85000"/>
                </a:schemeClr>
              </a:solidFill>
            </a:rPr>
            <a:t>Apparecchio</a:t>
          </a:r>
          <a:r>
            <a:rPr lang="de-DE" sz="2700" kern="1200" dirty="0">
              <a:solidFill>
                <a:schemeClr val="bg1">
                  <a:lumMod val="85000"/>
                </a:schemeClr>
              </a:solidFill>
            </a:rPr>
            <a:t> per le </a:t>
          </a:r>
          <a:r>
            <a:rPr lang="de-DE" sz="2700" kern="1200" dirty="0" err="1">
              <a:solidFill>
                <a:schemeClr val="bg1">
                  <a:lumMod val="85000"/>
                </a:schemeClr>
              </a:solidFill>
            </a:rPr>
            <a:t>misurazioni</a:t>
          </a:r>
          <a:endParaRPr lang="de-DE" sz="2700" kern="1200" dirty="0">
            <a:solidFill>
              <a:schemeClr val="bg1">
                <a:lumMod val="85000"/>
              </a:schemeClr>
            </a:solidFill>
          </a:endParaRPr>
        </a:p>
      </dsp:txBody>
      <dsp:txXfrm>
        <a:off x="2778001" y="1969047"/>
        <a:ext cx="1910377" cy="1639839"/>
      </dsp:txXfrm>
    </dsp:sp>
    <dsp:sp modelId="{F4357838-A27D-FE42-901C-99CE18BB7C0E}">
      <dsp:nvSpPr>
        <dsp:cNvPr id="0" name=""/>
        <dsp:cNvSpPr/>
      </dsp:nvSpPr>
      <dsp:spPr>
        <a:xfrm>
          <a:off x="4233062" y="1650085"/>
          <a:ext cx="323087" cy="278602"/>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1E61E1-D1A8-7947-8666-0E293FB5383B}">
      <dsp:nvSpPr>
        <dsp:cNvPr id="0" name=""/>
        <dsp:cNvSpPr/>
      </dsp:nvSpPr>
      <dsp:spPr>
        <a:xfrm>
          <a:off x="4696358" y="291583"/>
          <a:ext cx="2767583" cy="2375651"/>
        </a:xfrm>
        <a:prstGeom prst="hexagon">
          <a:avLst>
            <a:gd name="adj" fmla="val 25000"/>
            <a:gd name="vf" fmla="val 115470"/>
          </a:avLst>
        </a:prstGeom>
        <a:blipFill rotWithShape="1">
          <a:blip xmlns:r="http://schemas.openxmlformats.org/officeDocument/2006/relationships" r:embed="rId3"/>
          <a:srcRect/>
          <a:stretch>
            <a:fillRect l="-7000" r="-7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271EB0-AC88-A449-81FE-06CE7CDAE371}">
      <dsp:nvSpPr>
        <dsp:cNvPr id="0" name=""/>
        <dsp:cNvSpPr/>
      </dsp:nvSpPr>
      <dsp:spPr>
        <a:xfrm>
          <a:off x="4759756" y="1344500"/>
          <a:ext cx="323087" cy="278602"/>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B8FD456-0423-9040-BDA7-E8E35E9CFA04}">
      <dsp:nvSpPr>
        <dsp:cNvPr id="0" name=""/>
        <dsp:cNvSpPr/>
      </dsp:nvSpPr>
      <dsp:spPr>
        <a:xfrm>
          <a:off x="7055509" y="1597376"/>
          <a:ext cx="2767583" cy="2375651"/>
        </a:xfrm>
        <a:prstGeom prst="hexagon">
          <a:avLst>
            <a:gd name="adj" fmla="val 25000"/>
            <a:gd name="vf" fmla="val 115470"/>
          </a:avLst>
        </a:prstGeom>
        <a:solidFill>
          <a:srgbClr val="002060">
            <a:alpha val="60000"/>
          </a:srgbClr>
        </a:solidFill>
        <a:ln w="12700" cap="flat" cmpd="sng" algn="ctr">
          <a:solidFill>
            <a:srgbClr val="DBDADC">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8100" rIns="0" bIns="38100" numCol="1" spcCol="1270" anchor="ctr" anchorCtr="0">
          <a:noAutofit/>
        </a:bodyPr>
        <a:lstStyle/>
        <a:p>
          <a:pPr marL="0" lvl="0" indent="0" algn="ctr" defTabSz="1333500">
            <a:lnSpc>
              <a:spcPct val="90000"/>
            </a:lnSpc>
            <a:spcBef>
              <a:spcPct val="0"/>
            </a:spcBef>
            <a:spcAft>
              <a:spcPct val="35000"/>
            </a:spcAft>
            <a:buNone/>
          </a:pPr>
          <a:r>
            <a:rPr lang="de-DE" sz="3000" kern="1200" dirty="0">
              <a:solidFill>
                <a:srgbClr val="FFFFFF"/>
              </a:solidFill>
              <a:latin typeface="Arial Narrow"/>
              <a:ea typeface="+mn-ea"/>
              <a:cs typeface="+mn-cs"/>
            </a:rPr>
            <a:t>Zerstörter Sensor </a:t>
          </a:r>
          <a:r>
            <a:rPr lang="de-DE" sz="3000" kern="1200" dirty="0" err="1">
              <a:solidFill>
                <a:schemeClr val="bg1">
                  <a:lumMod val="85000"/>
                </a:schemeClr>
              </a:solidFill>
              <a:latin typeface="Arial Narrow"/>
              <a:ea typeface="+mn-ea"/>
              <a:cs typeface="+mn-cs"/>
            </a:rPr>
            <a:t>Sensore</a:t>
          </a:r>
          <a:r>
            <a:rPr lang="de-DE" sz="3000" kern="1200" dirty="0">
              <a:solidFill>
                <a:schemeClr val="bg1">
                  <a:lumMod val="85000"/>
                </a:schemeClr>
              </a:solidFill>
              <a:latin typeface="Arial Narrow"/>
              <a:ea typeface="+mn-ea"/>
              <a:cs typeface="+mn-cs"/>
            </a:rPr>
            <a:t> </a:t>
          </a:r>
          <a:r>
            <a:rPr lang="de-DE" sz="3000" kern="1200" dirty="0" err="1">
              <a:solidFill>
                <a:schemeClr val="bg1">
                  <a:lumMod val="85000"/>
                </a:schemeClr>
              </a:solidFill>
              <a:latin typeface="Arial Narrow"/>
              <a:ea typeface="+mn-ea"/>
              <a:cs typeface="+mn-cs"/>
            </a:rPr>
            <a:t>distrutto</a:t>
          </a:r>
          <a:endParaRPr lang="de-DE" sz="3000" kern="1200" dirty="0">
            <a:solidFill>
              <a:schemeClr val="bg1">
                <a:lumMod val="85000"/>
              </a:schemeClr>
            </a:solidFill>
            <a:latin typeface="Arial Narrow"/>
            <a:ea typeface="+mn-ea"/>
            <a:cs typeface="+mn-cs"/>
          </a:endParaRPr>
        </a:p>
      </dsp:txBody>
      <dsp:txXfrm>
        <a:off x="7484112" y="1965282"/>
        <a:ext cx="1910377" cy="1639839"/>
      </dsp:txXfrm>
    </dsp:sp>
    <dsp:sp modelId="{2718429C-23C5-204E-9505-87FF575DB897}">
      <dsp:nvSpPr>
        <dsp:cNvPr id="0" name=""/>
        <dsp:cNvSpPr/>
      </dsp:nvSpPr>
      <dsp:spPr>
        <a:xfrm>
          <a:off x="9435388" y="2645900"/>
          <a:ext cx="323087" cy="278602"/>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6CCD42-33F3-8D42-80C4-CB86536D5FB0}">
      <dsp:nvSpPr>
        <dsp:cNvPr id="0" name=""/>
        <dsp:cNvSpPr/>
      </dsp:nvSpPr>
      <dsp:spPr>
        <a:xfrm>
          <a:off x="9424415" y="2903169"/>
          <a:ext cx="2767583" cy="2375651"/>
        </a:xfrm>
        <a:prstGeom prst="hexagon">
          <a:avLst>
            <a:gd name="adj" fmla="val 25000"/>
            <a:gd name="vf" fmla="val 115470"/>
          </a:avLst>
        </a:prstGeom>
        <a:blipFill dpi="0" rotWithShape="1">
          <a:blip xmlns:r="http://schemas.openxmlformats.org/officeDocument/2006/relationships" r:embed="rId4"/>
          <a:srcRect/>
          <a:stretch>
            <a:fillRect l="-98562" r="-2353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8203297-2616-324B-870D-6D9D8711AB77}">
      <dsp:nvSpPr>
        <dsp:cNvPr id="0" name=""/>
        <dsp:cNvSpPr/>
      </dsp:nvSpPr>
      <dsp:spPr>
        <a:xfrm>
          <a:off x="9982808" y="2945210"/>
          <a:ext cx="323087" cy="278602"/>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IT"/>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0BD8F4-9D33-9144-A614-A3E73A40DC65}" type="datetimeFigureOut">
              <a:rPr lang="de-IT" smtClean="0"/>
              <a:t>11.01.22</a:t>
            </a:fld>
            <a:endParaRPr lang="de-IT"/>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IT"/>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IT"/>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IT"/>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C8CB4F-895C-9B48-9F5F-3C30B0B1ADEF}" type="slidenum">
              <a:rPr lang="de-IT" smtClean="0"/>
              <a:t>‹Nr.›</a:t>
            </a:fld>
            <a:endParaRPr lang="de-IT"/>
          </a:p>
        </p:txBody>
      </p:sp>
    </p:spTree>
    <p:extLst>
      <p:ext uri="{BB962C8B-B14F-4D97-AF65-F5344CB8AC3E}">
        <p14:creationId xmlns:p14="http://schemas.microsoft.com/office/powerpoint/2010/main" val="491780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IT" dirty="0"/>
          </a:p>
        </p:txBody>
      </p:sp>
      <p:sp>
        <p:nvSpPr>
          <p:cNvPr id="4" name="Foliennummernplatzhalter 3"/>
          <p:cNvSpPr>
            <a:spLocks noGrp="1"/>
          </p:cNvSpPr>
          <p:nvPr>
            <p:ph type="sldNum" sz="quarter" idx="5"/>
          </p:nvPr>
        </p:nvSpPr>
        <p:spPr/>
        <p:txBody>
          <a:bodyPr/>
          <a:lstStyle/>
          <a:p>
            <a:fld id="{02C8CB4F-895C-9B48-9F5F-3C30B0B1ADEF}" type="slidenum">
              <a:rPr lang="de-IT" smtClean="0"/>
              <a:t>2</a:t>
            </a:fld>
            <a:endParaRPr lang="de-IT"/>
          </a:p>
        </p:txBody>
      </p:sp>
    </p:spTree>
    <p:extLst>
      <p:ext uri="{BB962C8B-B14F-4D97-AF65-F5344CB8AC3E}">
        <p14:creationId xmlns:p14="http://schemas.microsoft.com/office/powerpoint/2010/main" val="27505835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IT" dirty="0"/>
          </a:p>
        </p:txBody>
      </p:sp>
      <p:sp>
        <p:nvSpPr>
          <p:cNvPr id="4" name="Foliennummernplatzhalter 3"/>
          <p:cNvSpPr>
            <a:spLocks noGrp="1"/>
          </p:cNvSpPr>
          <p:nvPr>
            <p:ph type="sldNum" sz="quarter" idx="5"/>
          </p:nvPr>
        </p:nvSpPr>
        <p:spPr/>
        <p:txBody>
          <a:bodyPr/>
          <a:lstStyle/>
          <a:p>
            <a:fld id="{02C8CB4F-895C-9B48-9F5F-3C30B0B1ADEF}" type="slidenum">
              <a:rPr lang="de-IT" smtClean="0"/>
              <a:t>15</a:t>
            </a:fld>
            <a:endParaRPr lang="de-IT"/>
          </a:p>
        </p:txBody>
      </p:sp>
    </p:spTree>
    <p:extLst>
      <p:ext uri="{BB962C8B-B14F-4D97-AF65-F5344CB8AC3E}">
        <p14:creationId xmlns:p14="http://schemas.microsoft.com/office/powerpoint/2010/main" val="8982269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IT" dirty="0"/>
          </a:p>
        </p:txBody>
      </p:sp>
      <p:sp>
        <p:nvSpPr>
          <p:cNvPr id="4" name="Foliennummernplatzhalter 3"/>
          <p:cNvSpPr>
            <a:spLocks noGrp="1"/>
          </p:cNvSpPr>
          <p:nvPr>
            <p:ph type="sldNum" sz="quarter" idx="5"/>
          </p:nvPr>
        </p:nvSpPr>
        <p:spPr/>
        <p:txBody>
          <a:bodyPr/>
          <a:lstStyle/>
          <a:p>
            <a:fld id="{02C8CB4F-895C-9B48-9F5F-3C30B0B1ADEF}" type="slidenum">
              <a:rPr lang="de-IT" smtClean="0"/>
              <a:t>20</a:t>
            </a:fld>
            <a:endParaRPr lang="de-IT"/>
          </a:p>
        </p:txBody>
      </p:sp>
    </p:spTree>
    <p:extLst>
      <p:ext uri="{BB962C8B-B14F-4D97-AF65-F5344CB8AC3E}">
        <p14:creationId xmlns:p14="http://schemas.microsoft.com/office/powerpoint/2010/main" val="7629548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Schweizer </a:t>
            </a:r>
            <a:r>
              <a:rPr lang="de-DE" sz="1200" kern="1200" dirty="0" err="1">
                <a:solidFill>
                  <a:schemeClr val="tx1"/>
                </a:solidFill>
                <a:effectLst/>
                <a:latin typeface="+mn-lt"/>
                <a:ea typeface="+mn-ea"/>
                <a:cs typeface="+mn-cs"/>
              </a:rPr>
              <a:t>and</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Camponovo</a:t>
            </a:r>
            <a:r>
              <a:rPr lang="de-DE" sz="1200" kern="1200" dirty="0">
                <a:solidFill>
                  <a:schemeClr val="tx1"/>
                </a:solidFill>
                <a:effectLst/>
                <a:latin typeface="+mn-lt"/>
                <a:ea typeface="+mn-ea"/>
                <a:cs typeface="+mn-cs"/>
              </a:rPr>
              <a:t>, 2001; Schweizer, 2000, 1998; </a:t>
            </a:r>
            <a:r>
              <a:rPr lang="de-DE" sz="1200" kern="1200" dirty="0" err="1">
                <a:solidFill>
                  <a:schemeClr val="tx1"/>
                </a:solidFill>
                <a:effectLst/>
                <a:latin typeface="+mn-lt"/>
                <a:ea typeface="+mn-ea"/>
                <a:cs typeface="+mn-cs"/>
              </a:rPr>
              <a:t>Thumlert</a:t>
            </a:r>
            <a:r>
              <a:rPr lang="de-DE" sz="1200" kern="1200" dirty="0">
                <a:solidFill>
                  <a:schemeClr val="tx1"/>
                </a:solidFill>
                <a:effectLst/>
                <a:latin typeface="+mn-lt"/>
                <a:ea typeface="+mn-ea"/>
                <a:cs typeface="+mn-cs"/>
              </a:rPr>
              <a:t> et al., 2013; </a:t>
            </a:r>
            <a:r>
              <a:rPr lang="de-DE" sz="1200" kern="1200" dirty="0" err="1">
                <a:solidFill>
                  <a:schemeClr val="tx1"/>
                </a:solidFill>
                <a:effectLst/>
                <a:latin typeface="+mn-lt"/>
                <a:ea typeface="+mn-ea"/>
                <a:cs typeface="+mn-cs"/>
              </a:rPr>
              <a:t>Camponovo</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and</a:t>
            </a:r>
            <a:r>
              <a:rPr lang="de-DE" sz="1200" kern="1200" dirty="0">
                <a:solidFill>
                  <a:schemeClr val="tx1"/>
                </a:solidFill>
                <a:effectLst/>
                <a:latin typeface="+mn-lt"/>
                <a:ea typeface="+mn-ea"/>
                <a:cs typeface="+mn-cs"/>
              </a:rPr>
              <a:t> Schweizer, 1997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err="1">
                <a:solidFill>
                  <a:schemeClr val="tx1"/>
                </a:solidFill>
                <a:effectLst/>
                <a:latin typeface="+mn-lt"/>
                <a:ea typeface="+mn-ea"/>
                <a:cs typeface="+mn-cs"/>
              </a:rPr>
              <a:t>Reiweger</a:t>
            </a:r>
            <a:r>
              <a:rPr lang="de-DE" sz="1200" kern="1200" dirty="0">
                <a:solidFill>
                  <a:schemeClr val="tx1"/>
                </a:solidFill>
                <a:effectLst/>
                <a:latin typeface="+mn-lt"/>
                <a:ea typeface="+mn-ea"/>
                <a:cs typeface="+mn-cs"/>
              </a:rPr>
              <a:t> et al., 2010; </a:t>
            </a:r>
            <a:r>
              <a:rPr lang="de-DE" sz="1200" kern="1200" dirty="0" err="1">
                <a:solidFill>
                  <a:schemeClr val="tx1"/>
                </a:solidFill>
                <a:effectLst/>
                <a:latin typeface="+mn-lt"/>
                <a:ea typeface="+mn-ea"/>
                <a:cs typeface="+mn-cs"/>
              </a:rPr>
              <a:t>Reiweger</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and</a:t>
            </a:r>
            <a:r>
              <a:rPr lang="de-DE" sz="1200" kern="1200" dirty="0">
                <a:solidFill>
                  <a:schemeClr val="tx1"/>
                </a:solidFill>
                <a:effectLst/>
                <a:latin typeface="+mn-lt"/>
                <a:ea typeface="+mn-ea"/>
                <a:cs typeface="+mn-cs"/>
              </a:rPr>
              <a:t> Schweizer, 2010a,b; Kronthaler et al., 2018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err="1">
                <a:solidFill>
                  <a:schemeClr val="tx1"/>
                </a:solidFill>
                <a:effectLst/>
                <a:latin typeface="+mn-lt"/>
                <a:ea typeface="+mn-ea"/>
                <a:cs typeface="+mn-cs"/>
              </a:rPr>
              <a:t>Föhn</a:t>
            </a:r>
            <a:r>
              <a:rPr lang="de-DE" sz="1200" kern="1200" dirty="0">
                <a:solidFill>
                  <a:schemeClr val="tx1"/>
                </a:solidFill>
                <a:effectLst/>
                <a:latin typeface="+mn-lt"/>
                <a:ea typeface="+mn-ea"/>
                <a:cs typeface="+mn-cs"/>
              </a:rPr>
              <a:t>, 1987b; Monti et al., 2016</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Schweizer </a:t>
            </a:r>
            <a:r>
              <a:rPr lang="de-DE" sz="1200" kern="1200" dirty="0" err="1">
                <a:solidFill>
                  <a:schemeClr val="tx1"/>
                </a:solidFill>
                <a:effectLst/>
                <a:latin typeface="+mn-lt"/>
                <a:ea typeface="+mn-ea"/>
                <a:cs typeface="+mn-cs"/>
              </a:rPr>
              <a:t>and</a:t>
            </a:r>
            <a:r>
              <a:rPr lang="de-DE" sz="1200" kern="1200" dirty="0">
                <a:solidFill>
                  <a:schemeClr val="tx1"/>
                </a:solidFill>
                <a:effectLst/>
                <a:latin typeface="+mn-lt"/>
                <a:ea typeface="+mn-ea"/>
                <a:cs typeface="+mn-cs"/>
              </a:rPr>
              <a:t> Wiesinger (2001) </a:t>
            </a: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a:p>
            <a:endParaRPr lang="de-IT" dirty="0"/>
          </a:p>
        </p:txBody>
      </p:sp>
      <p:sp>
        <p:nvSpPr>
          <p:cNvPr id="4" name="Foliennummernplatzhalter 3"/>
          <p:cNvSpPr>
            <a:spLocks noGrp="1"/>
          </p:cNvSpPr>
          <p:nvPr>
            <p:ph type="sldNum" sz="quarter" idx="5"/>
          </p:nvPr>
        </p:nvSpPr>
        <p:spPr/>
        <p:txBody>
          <a:bodyPr/>
          <a:lstStyle/>
          <a:p>
            <a:fld id="{02C8CB4F-895C-9B48-9F5F-3C30B0B1ADEF}" type="slidenum">
              <a:rPr lang="de-IT" smtClean="0"/>
              <a:t>21</a:t>
            </a:fld>
            <a:endParaRPr lang="de-IT"/>
          </a:p>
        </p:txBody>
      </p:sp>
    </p:spTree>
    <p:extLst>
      <p:ext uri="{BB962C8B-B14F-4D97-AF65-F5344CB8AC3E}">
        <p14:creationId xmlns:p14="http://schemas.microsoft.com/office/powerpoint/2010/main" val="42435515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IT" dirty="0"/>
          </a:p>
        </p:txBody>
      </p:sp>
      <p:sp>
        <p:nvSpPr>
          <p:cNvPr id="4" name="Foliennummernplatzhalter 3"/>
          <p:cNvSpPr>
            <a:spLocks noGrp="1"/>
          </p:cNvSpPr>
          <p:nvPr>
            <p:ph type="sldNum" sz="quarter" idx="5"/>
          </p:nvPr>
        </p:nvSpPr>
        <p:spPr/>
        <p:txBody>
          <a:bodyPr/>
          <a:lstStyle/>
          <a:p>
            <a:fld id="{02C8CB4F-895C-9B48-9F5F-3C30B0B1ADEF}" type="slidenum">
              <a:rPr lang="de-IT" smtClean="0"/>
              <a:t>22</a:t>
            </a:fld>
            <a:endParaRPr lang="de-IT"/>
          </a:p>
        </p:txBody>
      </p:sp>
    </p:spTree>
    <p:extLst>
      <p:ext uri="{BB962C8B-B14F-4D97-AF65-F5344CB8AC3E}">
        <p14:creationId xmlns:p14="http://schemas.microsoft.com/office/powerpoint/2010/main" val="28683943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IT" dirty="0"/>
          </a:p>
        </p:txBody>
      </p:sp>
      <p:sp>
        <p:nvSpPr>
          <p:cNvPr id="4" name="Foliennummernplatzhalter 3"/>
          <p:cNvSpPr>
            <a:spLocks noGrp="1"/>
          </p:cNvSpPr>
          <p:nvPr>
            <p:ph type="sldNum" sz="quarter" idx="5"/>
          </p:nvPr>
        </p:nvSpPr>
        <p:spPr/>
        <p:txBody>
          <a:bodyPr/>
          <a:lstStyle/>
          <a:p>
            <a:fld id="{02C8CB4F-895C-9B48-9F5F-3C30B0B1ADEF}" type="slidenum">
              <a:rPr lang="de-IT" smtClean="0"/>
              <a:t>24</a:t>
            </a:fld>
            <a:endParaRPr lang="de-IT"/>
          </a:p>
        </p:txBody>
      </p:sp>
    </p:spTree>
    <p:extLst>
      <p:ext uri="{BB962C8B-B14F-4D97-AF65-F5344CB8AC3E}">
        <p14:creationId xmlns:p14="http://schemas.microsoft.com/office/powerpoint/2010/main" val="2952062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IT" dirty="0"/>
          </a:p>
        </p:txBody>
      </p:sp>
      <p:sp>
        <p:nvSpPr>
          <p:cNvPr id="4" name="Foliennummernplatzhalter 3"/>
          <p:cNvSpPr>
            <a:spLocks noGrp="1"/>
          </p:cNvSpPr>
          <p:nvPr>
            <p:ph type="sldNum" sz="quarter" idx="5"/>
          </p:nvPr>
        </p:nvSpPr>
        <p:spPr/>
        <p:txBody>
          <a:bodyPr/>
          <a:lstStyle/>
          <a:p>
            <a:fld id="{02C8CB4F-895C-9B48-9F5F-3C30B0B1ADEF}" type="slidenum">
              <a:rPr lang="de-IT" smtClean="0"/>
              <a:t>29</a:t>
            </a:fld>
            <a:endParaRPr lang="de-IT"/>
          </a:p>
        </p:txBody>
      </p:sp>
    </p:spTree>
    <p:extLst>
      <p:ext uri="{BB962C8B-B14F-4D97-AF65-F5344CB8AC3E}">
        <p14:creationId xmlns:p14="http://schemas.microsoft.com/office/powerpoint/2010/main" val="15377992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IT" dirty="0"/>
          </a:p>
        </p:txBody>
      </p:sp>
      <p:sp>
        <p:nvSpPr>
          <p:cNvPr id="4" name="Foliennummernplatzhalter 3"/>
          <p:cNvSpPr>
            <a:spLocks noGrp="1"/>
          </p:cNvSpPr>
          <p:nvPr>
            <p:ph type="sldNum" sz="quarter" idx="5"/>
          </p:nvPr>
        </p:nvSpPr>
        <p:spPr/>
        <p:txBody>
          <a:bodyPr/>
          <a:lstStyle/>
          <a:p>
            <a:fld id="{02C8CB4F-895C-9B48-9F5F-3C30B0B1ADEF}" type="slidenum">
              <a:rPr lang="de-IT" smtClean="0"/>
              <a:t>33</a:t>
            </a:fld>
            <a:endParaRPr lang="de-IT"/>
          </a:p>
        </p:txBody>
      </p:sp>
    </p:spTree>
    <p:extLst>
      <p:ext uri="{BB962C8B-B14F-4D97-AF65-F5344CB8AC3E}">
        <p14:creationId xmlns:p14="http://schemas.microsoft.com/office/powerpoint/2010/main" val="11650149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t>
            </a:r>
            <a:r>
              <a:rPr lang="de-IT" dirty="0"/>
              <a:t>ue to compaction surface got concave and therefore contact between ski and snow was worse: during weighting “standing force“ is not reached</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Same </a:t>
            </a:r>
            <a:r>
              <a:rPr lang="de-DE" sz="1200" kern="1200" dirty="0" err="1">
                <a:solidFill>
                  <a:schemeClr val="tx1"/>
                </a:solidFill>
                <a:effectLst/>
                <a:latin typeface="+mn-lt"/>
                <a:ea typeface="+mn-ea"/>
                <a:cs typeface="+mn-cs"/>
              </a:rPr>
              <a:t>for</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jumping</a:t>
            </a:r>
            <a:r>
              <a:rPr lang="de-DE" sz="1200" kern="1200" dirty="0">
                <a:solidFill>
                  <a:schemeClr val="tx1"/>
                </a:solidFill>
                <a:effectLst/>
                <a:latin typeface="+mn-lt"/>
                <a:ea typeface="+mn-ea"/>
                <a:cs typeface="+mn-cs"/>
              </a:rPr>
              <a:t>, but </a:t>
            </a:r>
            <a:r>
              <a:rPr lang="de-DE" sz="1200" kern="1200" dirty="0" err="1">
                <a:solidFill>
                  <a:schemeClr val="tx1"/>
                </a:solidFill>
                <a:effectLst/>
                <a:latin typeface="+mn-lt"/>
                <a:ea typeface="+mn-ea"/>
                <a:cs typeface="+mn-cs"/>
              </a:rPr>
              <a:t>jumping</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increased</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the</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ski</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penetration</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additionally</a:t>
            </a:r>
            <a:r>
              <a:rPr lang="de-DE" sz="1200" kern="1200" dirty="0">
                <a:solidFill>
                  <a:schemeClr val="tx1"/>
                </a:solidFill>
                <a:effectLst/>
                <a:latin typeface="+mn-lt"/>
                <a:ea typeface="+mn-ea"/>
                <a:cs typeface="+mn-cs"/>
              </a:rPr>
              <a:t> </a:t>
            </a:r>
            <a:r>
              <a:rPr lang="de-DE" sz="1200" kern="1200" dirty="0">
                <a:solidFill>
                  <a:schemeClr val="tx1"/>
                </a:solidFill>
                <a:effectLst/>
                <a:latin typeface="+mn-lt"/>
                <a:ea typeface="+mn-ea"/>
                <a:cs typeface="+mn-cs"/>
                <a:sym typeface="Wingdings" pitchFamily="2" charset="2"/>
              </a:rPr>
              <a:t> </a:t>
            </a:r>
            <a:r>
              <a:rPr lang="de-DE" sz="1200" kern="1200" dirty="0">
                <a:solidFill>
                  <a:schemeClr val="tx1"/>
                </a:solidFill>
                <a:effectLst/>
                <a:latin typeface="+mn-lt"/>
                <a:ea typeface="+mn-ea"/>
                <a:cs typeface="+mn-cs"/>
              </a:rPr>
              <a:t>so </a:t>
            </a:r>
            <a:r>
              <a:rPr lang="de-DE" sz="1200" kern="1200" dirty="0" err="1">
                <a:solidFill>
                  <a:schemeClr val="tx1"/>
                </a:solidFill>
                <a:effectLst/>
                <a:latin typeface="+mn-lt"/>
                <a:ea typeface="+mn-ea"/>
                <a:cs typeface="+mn-cs"/>
              </a:rPr>
              <a:t>that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the</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load</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for</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standing</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increased</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as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well</a:t>
            </a:r>
            <a:r>
              <a:rPr lang="de-DE" sz="1200" kern="1200" dirty="0">
                <a:solidFill>
                  <a:schemeClr val="tx1"/>
                </a:solidFill>
                <a:effectLst/>
                <a:latin typeface="+mn-lt"/>
                <a:ea typeface="+mn-ea"/>
                <a:cs typeface="+mn-cs"/>
              </a:rPr>
              <a:t> </a:t>
            </a:r>
            <a:endParaRPr lang="de-DE" dirty="0"/>
          </a:p>
          <a:p>
            <a:endParaRPr lang="de-IT" dirty="0"/>
          </a:p>
        </p:txBody>
      </p:sp>
      <p:sp>
        <p:nvSpPr>
          <p:cNvPr id="4" name="Foliennummernplatzhalter 3"/>
          <p:cNvSpPr>
            <a:spLocks noGrp="1"/>
          </p:cNvSpPr>
          <p:nvPr>
            <p:ph type="sldNum" sz="quarter" idx="5"/>
          </p:nvPr>
        </p:nvSpPr>
        <p:spPr/>
        <p:txBody>
          <a:bodyPr/>
          <a:lstStyle/>
          <a:p>
            <a:fld id="{02C8CB4F-895C-9B48-9F5F-3C30B0B1ADEF}" type="slidenum">
              <a:rPr lang="de-IT" smtClean="0"/>
              <a:t>37</a:t>
            </a:fld>
            <a:endParaRPr lang="de-IT"/>
          </a:p>
        </p:txBody>
      </p:sp>
    </p:spTree>
    <p:extLst>
      <p:ext uri="{BB962C8B-B14F-4D97-AF65-F5344CB8AC3E}">
        <p14:creationId xmlns:p14="http://schemas.microsoft.com/office/powerpoint/2010/main" val="29767412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A </a:t>
            </a:r>
            <a:r>
              <a:rPr lang="de-DE" sz="1200" kern="1200" dirty="0" err="1">
                <a:solidFill>
                  <a:schemeClr val="tx1"/>
                </a:solidFill>
                <a:effectLst/>
                <a:latin typeface="+mn-lt"/>
                <a:ea typeface="+mn-ea"/>
                <a:cs typeface="+mn-cs"/>
              </a:rPr>
              <a:t>skier</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standing</a:t>
            </a:r>
            <a:r>
              <a:rPr lang="de-DE" sz="1200" kern="1200" dirty="0">
                <a:solidFill>
                  <a:schemeClr val="tx1"/>
                </a:solidFill>
                <a:effectLst/>
                <a:latin typeface="+mn-lt"/>
                <a:ea typeface="+mn-ea"/>
                <a:cs typeface="+mn-cs"/>
              </a:rPr>
              <a:t> on </a:t>
            </a:r>
            <a:r>
              <a:rPr lang="de-DE" sz="1200" kern="1200" dirty="0" err="1">
                <a:solidFill>
                  <a:schemeClr val="tx1"/>
                </a:solidFill>
                <a:effectLst/>
                <a:latin typeface="+mn-lt"/>
                <a:ea typeface="+mn-ea"/>
                <a:cs typeface="+mn-cs"/>
              </a:rPr>
              <a:t>one</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ski</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loaded</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the</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snow</a:t>
            </a:r>
            <a:r>
              <a:rPr lang="de-DE" sz="1200" kern="1200" dirty="0">
                <a:solidFill>
                  <a:schemeClr val="tx1"/>
                </a:solidFill>
                <a:effectLst/>
                <a:latin typeface="+mn-lt"/>
                <a:ea typeface="+mn-ea"/>
                <a:cs typeface="+mn-cs"/>
              </a:rPr>
              <a:t>- pack </a:t>
            </a:r>
            <a:r>
              <a:rPr lang="de-DE" sz="1200" kern="1200" dirty="0" err="1">
                <a:solidFill>
                  <a:schemeClr val="tx1"/>
                </a:solidFill>
                <a:effectLst/>
                <a:latin typeface="+mn-lt"/>
                <a:ea typeface="+mn-ea"/>
                <a:cs typeface="+mn-cs"/>
              </a:rPr>
              <a:t>directly</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over</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the</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sensors</a:t>
            </a:r>
            <a:r>
              <a:rPr lang="de-DE" sz="1200" kern="1200" dirty="0">
                <a:solidFill>
                  <a:schemeClr val="tx1"/>
                </a:solidFill>
                <a:effectLst/>
                <a:latin typeface="+mn-lt"/>
                <a:ea typeface="+mn-ea"/>
                <a:cs typeface="+mn-cs"/>
              </a:rPr>
              <a:t> </a:t>
            </a:r>
            <a:endParaRPr lang="de-DE" dirty="0"/>
          </a:p>
          <a:p>
            <a:endParaRPr lang="de-IT" dirty="0"/>
          </a:p>
        </p:txBody>
      </p:sp>
      <p:sp>
        <p:nvSpPr>
          <p:cNvPr id="4" name="Foliennummernplatzhalter 3"/>
          <p:cNvSpPr>
            <a:spLocks noGrp="1"/>
          </p:cNvSpPr>
          <p:nvPr>
            <p:ph type="sldNum" sz="quarter" idx="5"/>
          </p:nvPr>
        </p:nvSpPr>
        <p:spPr/>
        <p:txBody>
          <a:bodyPr/>
          <a:lstStyle/>
          <a:p>
            <a:fld id="{02C8CB4F-895C-9B48-9F5F-3C30B0B1ADEF}" type="slidenum">
              <a:rPr lang="de-IT" smtClean="0"/>
              <a:t>39</a:t>
            </a:fld>
            <a:endParaRPr lang="de-IT"/>
          </a:p>
        </p:txBody>
      </p:sp>
    </p:spTree>
    <p:extLst>
      <p:ext uri="{BB962C8B-B14F-4D97-AF65-F5344CB8AC3E}">
        <p14:creationId xmlns:p14="http://schemas.microsoft.com/office/powerpoint/2010/main" val="32025525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err="1"/>
              <a:t>Pressure</a:t>
            </a:r>
            <a:r>
              <a:rPr lang="de-DE" dirty="0"/>
              <a:t> </a:t>
            </a:r>
            <a:r>
              <a:rPr lang="de-DE" dirty="0" err="1"/>
              <a:t>induced</a:t>
            </a:r>
            <a:r>
              <a:rPr lang="de-DE" dirty="0"/>
              <a:t> </a:t>
            </a:r>
            <a:r>
              <a:rPr lang="de-DE" dirty="0" err="1"/>
              <a:t>by</a:t>
            </a:r>
            <a:r>
              <a:rPr lang="de-DE" dirty="0"/>
              <a:t> </a:t>
            </a:r>
            <a:r>
              <a:rPr lang="de-DE" dirty="0" err="1"/>
              <a:t>snowmobil</a:t>
            </a:r>
            <a:r>
              <a:rPr lang="de-DE" dirty="0"/>
              <a:t> </a:t>
            </a:r>
            <a:r>
              <a:rPr lang="de-DE" dirty="0" err="1"/>
              <a:t>and</a:t>
            </a:r>
            <a:r>
              <a:rPr lang="de-DE" dirty="0"/>
              <a:t> </a:t>
            </a:r>
            <a:r>
              <a:rPr lang="de-DE" dirty="0" err="1"/>
              <a:t>skier</a:t>
            </a:r>
            <a:r>
              <a:rPr lang="de-DE" dirty="0"/>
              <a:t> </a:t>
            </a:r>
            <a:r>
              <a:rPr lang="de-DE" dirty="0" err="1"/>
              <a:t>performing</a:t>
            </a:r>
            <a:r>
              <a:rPr lang="de-DE" dirty="0"/>
              <a:t> </a:t>
            </a:r>
            <a:r>
              <a:rPr lang="de-DE" dirty="0" err="1"/>
              <a:t>knee</a:t>
            </a:r>
            <a:r>
              <a:rPr lang="de-DE" dirty="0"/>
              <a:t> </a:t>
            </a:r>
            <a:r>
              <a:rPr lang="de-DE" dirty="0" err="1"/>
              <a:t>drops</a:t>
            </a:r>
            <a:endParaRPr lang="de-DE" dirty="0"/>
          </a:p>
        </p:txBody>
      </p:sp>
      <p:sp>
        <p:nvSpPr>
          <p:cNvPr id="4" name="Foliennummernplatzhalter 3"/>
          <p:cNvSpPr>
            <a:spLocks noGrp="1"/>
          </p:cNvSpPr>
          <p:nvPr>
            <p:ph type="sldNum" sz="quarter" idx="5"/>
          </p:nvPr>
        </p:nvSpPr>
        <p:spPr/>
        <p:txBody>
          <a:bodyPr/>
          <a:lstStyle/>
          <a:p>
            <a:fld id="{02C8CB4F-895C-9B48-9F5F-3C30B0B1ADEF}" type="slidenum">
              <a:rPr lang="de-IT" smtClean="0"/>
              <a:t>40</a:t>
            </a:fld>
            <a:endParaRPr lang="de-IT"/>
          </a:p>
        </p:txBody>
      </p:sp>
    </p:spTree>
    <p:extLst>
      <p:ext uri="{BB962C8B-B14F-4D97-AF65-F5344CB8AC3E}">
        <p14:creationId xmlns:p14="http://schemas.microsoft.com/office/powerpoint/2010/main" val="230970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IT" dirty="0"/>
          </a:p>
          <a:p>
            <a:endParaRPr lang="de-IT" dirty="0"/>
          </a:p>
        </p:txBody>
      </p:sp>
      <p:sp>
        <p:nvSpPr>
          <p:cNvPr id="4" name="Foliennummernplatzhalter 3"/>
          <p:cNvSpPr>
            <a:spLocks noGrp="1"/>
          </p:cNvSpPr>
          <p:nvPr>
            <p:ph type="sldNum" sz="quarter" idx="5"/>
          </p:nvPr>
        </p:nvSpPr>
        <p:spPr/>
        <p:txBody>
          <a:bodyPr/>
          <a:lstStyle/>
          <a:p>
            <a:fld id="{02C8CB4F-895C-9B48-9F5F-3C30B0B1ADEF}" type="slidenum">
              <a:rPr lang="de-IT" smtClean="0"/>
              <a:t>3</a:t>
            </a:fld>
            <a:endParaRPr lang="de-IT"/>
          </a:p>
        </p:txBody>
      </p:sp>
    </p:spTree>
    <p:extLst>
      <p:ext uri="{BB962C8B-B14F-4D97-AF65-F5344CB8AC3E}">
        <p14:creationId xmlns:p14="http://schemas.microsoft.com/office/powerpoint/2010/main" val="24501797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IT" dirty="0"/>
              <a:t>Kleiner Blocktest (0,3 x 0,3 x 1): laterally tapping on an isolated block of snow with a shovel</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A</a:t>
            </a:r>
            <a:r>
              <a:rPr lang="de-IT" dirty="0"/>
              <a:t>nalysed difference with vertical tapping: horizontal only required 10% of the energy for vertical tapping </a:t>
            </a:r>
            <a:r>
              <a:rPr lang="de-IT" dirty="0">
                <a:sym typeface="Wingdings" pitchFamily="2" charset="2"/>
              </a:rPr>
              <a:t> energy absorption of snow due to its deformation</a:t>
            </a:r>
          </a:p>
          <a:p>
            <a:pPr marL="0" marR="0" lvl="0" indent="0" algn="l" defTabSz="914400" rtl="0" eaLnBrk="1" fontAlgn="auto" latinLnBrk="0" hangingPunct="1">
              <a:lnSpc>
                <a:spcPct val="100000"/>
              </a:lnSpc>
              <a:spcBef>
                <a:spcPts val="0"/>
              </a:spcBef>
              <a:spcAft>
                <a:spcPts val="0"/>
              </a:spcAft>
              <a:buClrTx/>
              <a:buSzTx/>
              <a:buFontTx/>
              <a:buNone/>
              <a:tabLst/>
              <a:defRPr/>
            </a:pPr>
            <a:r>
              <a:rPr lang="de-IT" dirty="0"/>
              <a:t>Snow weaker against shear impact than pressure impact</a:t>
            </a:r>
          </a:p>
          <a:p>
            <a:pPr marL="0" marR="0" lvl="0" indent="0" algn="l" defTabSz="914400" rtl="0" eaLnBrk="1" fontAlgn="auto" latinLnBrk="0" hangingPunct="1">
              <a:lnSpc>
                <a:spcPct val="100000"/>
              </a:lnSpc>
              <a:spcBef>
                <a:spcPts val="0"/>
              </a:spcBef>
              <a:spcAft>
                <a:spcPts val="0"/>
              </a:spcAft>
              <a:buClrTx/>
              <a:buSzTx/>
              <a:buFontTx/>
              <a:buNone/>
              <a:tabLst/>
              <a:defRPr/>
            </a:pPr>
            <a:r>
              <a:rPr lang="de-IT" dirty="0"/>
              <a:t> falling weight und pendulum device (10 N) according to drop height energy was calculated that caused fracture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IT"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IT"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IT" dirty="0"/>
          </a:p>
          <a:p>
            <a:endParaRPr lang="de-IT" dirty="0"/>
          </a:p>
        </p:txBody>
      </p:sp>
      <p:sp>
        <p:nvSpPr>
          <p:cNvPr id="4" name="Foliennummernplatzhalter 3"/>
          <p:cNvSpPr>
            <a:spLocks noGrp="1"/>
          </p:cNvSpPr>
          <p:nvPr>
            <p:ph type="sldNum" sz="quarter" idx="5"/>
          </p:nvPr>
        </p:nvSpPr>
        <p:spPr/>
        <p:txBody>
          <a:bodyPr/>
          <a:lstStyle/>
          <a:p>
            <a:fld id="{02C8CB4F-895C-9B48-9F5F-3C30B0B1ADEF}" type="slidenum">
              <a:rPr lang="de-IT" smtClean="0"/>
              <a:t>41</a:t>
            </a:fld>
            <a:endParaRPr lang="de-IT"/>
          </a:p>
        </p:txBody>
      </p:sp>
    </p:spTree>
    <p:extLst>
      <p:ext uri="{BB962C8B-B14F-4D97-AF65-F5344CB8AC3E}">
        <p14:creationId xmlns:p14="http://schemas.microsoft.com/office/powerpoint/2010/main" val="18256139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IT" dirty="0"/>
          </a:p>
        </p:txBody>
      </p:sp>
      <p:sp>
        <p:nvSpPr>
          <p:cNvPr id="4" name="Foliennummernplatzhalter 3"/>
          <p:cNvSpPr>
            <a:spLocks noGrp="1"/>
          </p:cNvSpPr>
          <p:nvPr>
            <p:ph type="sldNum" sz="quarter" idx="5"/>
          </p:nvPr>
        </p:nvSpPr>
        <p:spPr/>
        <p:txBody>
          <a:bodyPr/>
          <a:lstStyle/>
          <a:p>
            <a:fld id="{02C8CB4F-895C-9B48-9F5F-3C30B0B1ADEF}" type="slidenum">
              <a:rPr lang="de-IT" smtClean="0"/>
              <a:t>5</a:t>
            </a:fld>
            <a:endParaRPr lang="de-IT"/>
          </a:p>
        </p:txBody>
      </p:sp>
    </p:spTree>
    <p:extLst>
      <p:ext uri="{BB962C8B-B14F-4D97-AF65-F5344CB8AC3E}">
        <p14:creationId xmlns:p14="http://schemas.microsoft.com/office/powerpoint/2010/main" val="2421175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IT" dirty="0"/>
          </a:p>
        </p:txBody>
      </p:sp>
      <p:sp>
        <p:nvSpPr>
          <p:cNvPr id="4" name="Foliennummernplatzhalter 3"/>
          <p:cNvSpPr>
            <a:spLocks noGrp="1"/>
          </p:cNvSpPr>
          <p:nvPr>
            <p:ph type="sldNum" sz="quarter" idx="5"/>
          </p:nvPr>
        </p:nvSpPr>
        <p:spPr/>
        <p:txBody>
          <a:bodyPr/>
          <a:lstStyle/>
          <a:p>
            <a:fld id="{02C8CB4F-895C-9B48-9F5F-3C30B0B1ADEF}" type="slidenum">
              <a:rPr lang="de-IT" smtClean="0"/>
              <a:t>6</a:t>
            </a:fld>
            <a:endParaRPr lang="de-IT"/>
          </a:p>
        </p:txBody>
      </p:sp>
    </p:spTree>
    <p:extLst>
      <p:ext uri="{BB962C8B-B14F-4D97-AF65-F5344CB8AC3E}">
        <p14:creationId xmlns:p14="http://schemas.microsoft.com/office/powerpoint/2010/main" val="8529525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IT" dirty="0"/>
          </a:p>
        </p:txBody>
      </p:sp>
      <p:sp>
        <p:nvSpPr>
          <p:cNvPr id="4" name="Foliennummernplatzhalter 3"/>
          <p:cNvSpPr>
            <a:spLocks noGrp="1"/>
          </p:cNvSpPr>
          <p:nvPr>
            <p:ph type="sldNum" sz="quarter" idx="5"/>
          </p:nvPr>
        </p:nvSpPr>
        <p:spPr/>
        <p:txBody>
          <a:bodyPr/>
          <a:lstStyle/>
          <a:p>
            <a:fld id="{02C8CB4F-895C-9B48-9F5F-3C30B0B1ADEF}" type="slidenum">
              <a:rPr lang="de-IT" smtClean="0"/>
              <a:t>7</a:t>
            </a:fld>
            <a:endParaRPr lang="de-IT"/>
          </a:p>
        </p:txBody>
      </p:sp>
    </p:spTree>
    <p:extLst>
      <p:ext uri="{BB962C8B-B14F-4D97-AF65-F5344CB8AC3E}">
        <p14:creationId xmlns:p14="http://schemas.microsoft.com/office/powerpoint/2010/main" val="23686071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IT" dirty="0"/>
          </a:p>
        </p:txBody>
      </p:sp>
      <p:sp>
        <p:nvSpPr>
          <p:cNvPr id="4" name="Foliennummernplatzhalter 3"/>
          <p:cNvSpPr>
            <a:spLocks noGrp="1"/>
          </p:cNvSpPr>
          <p:nvPr>
            <p:ph type="sldNum" sz="quarter" idx="5"/>
          </p:nvPr>
        </p:nvSpPr>
        <p:spPr/>
        <p:txBody>
          <a:bodyPr/>
          <a:lstStyle/>
          <a:p>
            <a:fld id="{02C8CB4F-895C-9B48-9F5F-3C30B0B1ADEF}" type="slidenum">
              <a:rPr lang="de-IT" smtClean="0"/>
              <a:t>9</a:t>
            </a:fld>
            <a:endParaRPr lang="de-IT"/>
          </a:p>
        </p:txBody>
      </p:sp>
    </p:spTree>
    <p:extLst>
      <p:ext uri="{BB962C8B-B14F-4D97-AF65-F5344CB8AC3E}">
        <p14:creationId xmlns:p14="http://schemas.microsoft.com/office/powerpoint/2010/main" val="28489944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IT" dirty="0"/>
          </a:p>
        </p:txBody>
      </p:sp>
      <p:sp>
        <p:nvSpPr>
          <p:cNvPr id="4" name="Foliennummernplatzhalter 3"/>
          <p:cNvSpPr>
            <a:spLocks noGrp="1"/>
          </p:cNvSpPr>
          <p:nvPr>
            <p:ph type="sldNum" sz="quarter" idx="5"/>
          </p:nvPr>
        </p:nvSpPr>
        <p:spPr/>
        <p:txBody>
          <a:bodyPr/>
          <a:lstStyle/>
          <a:p>
            <a:fld id="{02C8CB4F-895C-9B48-9F5F-3C30B0B1ADEF}" type="slidenum">
              <a:rPr lang="de-IT" smtClean="0"/>
              <a:t>10</a:t>
            </a:fld>
            <a:endParaRPr lang="de-IT"/>
          </a:p>
        </p:txBody>
      </p:sp>
    </p:spTree>
    <p:extLst>
      <p:ext uri="{BB962C8B-B14F-4D97-AF65-F5344CB8AC3E}">
        <p14:creationId xmlns:p14="http://schemas.microsoft.com/office/powerpoint/2010/main" val="31311653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IT" dirty="0"/>
          </a:p>
        </p:txBody>
      </p:sp>
      <p:sp>
        <p:nvSpPr>
          <p:cNvPr id="4" name="Foliennummernplatzhalter 3"/>
          <p:cNvSpPr>
            <a:spLocks noGrp="1"/>
          </p:cNvSpPr>
          <p:nvPr>
            <p:ph type="sldNum" sz="quarter" idx="5"/>
          </p:nvPr>
        </p:nvSpPr>
        <p:spPr/>
        <p:txBody>
          <a:bodyPr/>
          <a:lstStyle/>
          <a:p>
            <a:fld id="{02C8CB4F-895C-9B48-9F5F-3C30B0B1ADEF}" type="slidenum">
              <a:rPr lang="de-IT" smtClean="0"/>
              <a:t>11</a:t>
            </a:fld>
            <a:endParaRPr lang="de-IT"/>
          </a:p>
        </p:txBody>
      </p:sp>
    </p:spTree>
    <p:extLst>
      <p:ext uri="{BB962C8B-B14F-4D97-AF65-F5344CB8AC3E}">
        <p14:creationId xmlns:p14="http://schemas.microsoft.com/office/powerpoint/2010/main" val="11292542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IT" dirty="0"/>
          </a:p>
        </p:txBody>
      </p:sp>
      <p:sp>
        <p:nvSpPr>
          <p:cNvPr id="4" name="Foliennummernplatzhalter 3"/>
          <p:cNvSpPr>
            <a:spLocks noGrp="1"/>
          </p:cNvSpPr>
          <p:nvPr>
            <p:ph type="sldNum" sz="quarter" idx="5"/>
          </p:nvPr>
        </p:nvSpPr>
        <p:spPr/>
        <p:txBody>
          <a:bodyPr/>
          <a:lstStyle/>
          <a:p>
            <a:fld id="{02C8CB4F-895C-9B48-9F5F-3C30B0B1ADEF}" type="slidenum">
              <a:rPr lang="de-IT" smtClean="0"/>
              <a:t>14</a:t>
            </a:fld>
            <a:endParaRPr lang="de-IT"/>
          </a:p>
        </p:txBody>
      </p:sp>
    </p:spTree>
    <p:extLst>
      <p:ext uri="{BB962C8B-B14F-4D97-AF65-F5344CB8AC3E}">
        <p14:creationId xmlns:p14="http://schemas.microsoft.com/office/powerpoint/2010/main" val="39995348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3742" y="1122045"/>
            <a:ext cx="9144516" cy="2387329"/>
          </a:xfrm>
          <a:prstGeom prst="rect">
            <a:avLst/>
          </a:prstGeom>
        </p:spPr>
        <p:txBody>
          <a:bodyPr anchor="b"/>
          <a:lstStyle>
            <a:lvl1pPr algn="ctr">
              <a:defRPr sz="6016"/>
            </a:lvl1pPr>
          </a:lstStyle>
          <a:p>
            <a:r>
              <a:rPr lang="de-DE"/>
              <a:t>Titelmasterformat durch Klicken bearbeiten</a:t>
            </a:r>
            <a:endParaRPr lang="de-AT"/>
          </a:p>
        </p:txBody>
      </p:sp>
      <p:sp>
        <p:nvSpPr>
          <p:cNvPr id="3" name="Untertitel 2"/>
          <p:cNvSpPr>
            <a:spLocks noGrp="1"/>
          </p:cNvSpPr>
          <p:nvPr>
            <p:ph type="subTitle" idx="1"/>
          </p:nvPr>
        </p:nvSpPr>
        <p:spPr>
          <a:xfrm>
            <a:off x="1523742" y="3601684"/>
            <a:ext cx="9144516" cy="1656806"/>
          </a:xfrm>
          <a:prstGeom prst="rect">
            <a:avLst/>
          </a:prstGeom>
        </p:spPr>
        <p:txBody>
          <a:bodyPr/>
          <a:lstStyle>
            <a:lvl1pPr marL="0" indent="0" algn="ctr">
              <a:buNone/>
              <a:defRPr sz="2406"/>
            </a:lvl1pPr>
            <a:lvl2pPr marL="458389" indent="0" algn="ctr">
              <a:buNone/>
              <a:defRPr sz="2005"/>
            </a:lvl2pPr>
            <a:lvl3pPr marL="916777" indent="0" algn="ctr">
              <a:buNone/>
              <a:defRPr sz="1805"/>
            </a:lvl3pPr>
            <a:lvl4pPr marL="1375166" indent="0" algn="ctr">
              <a:buNone/>
              <a:defRPr sz="1604"/>
            </a:lvl4pPr>
            <a:lvl5pPr marL="1833555" indent="0" algn="ctr">
              <a:buNone/>
              <a:defRPr sz="1604"/>
            </a:lvl5pPr>
            <a:lvl6pPr marL="2291944" indent="0" algn="ctr">
              <a:buNone/>
              <a:defRPr sz="1604"/>
            </a:lvl6pPr>
            <a:lvl7pPr marL="2750332" indent="0" algn="ctr">
              <a:buNone/>
              <a:defRPr sz="1604"/>
            </a:lvl7pPr>
            <a:lvl8pPr marL="3208721" indent="0" algn="ctr">
              <a:buNone/>
              <a:defRPr sz="1604"/>
            </a:lvl8pPr>
            <a:lvl9pPr marL="3667110" indent="0" algn="ctr">
              <a:buNone/>
              <a:defRPr sz="1604"/>
            </a:lvl9pPr>
          </a:lstStyle>
          <a:p>
            <a:r>
              <a:rPr lang="de-DE"/>
              <a:t>Formatvorlage des Untertitelmasters durch Klicken bearbeiten</a:t>
            </a:r>
            <a:endParaRPr lang="de-AT"/>
          </a:p>
        </p:txBody>
      </p:sp>
      <p:sp>
        <p:nvSpPr>
          <p:cNvPr id="4" name="Datumsplatzhalter 3">
            <a:extLst>
              <a:ext uri="{FF2B5EF4-FFF2-40B4-BE49-F238E27FC236}">
                <a16:creationId xmlns:a16="http://schemas.microsoft.com/office/drawing/2014/main" id="{C91F147C-2B17-41BC-896B-EA23477298DE}"/>
              </a:ext>
            </a:extLst>
          </p:cNvPr>
          <p:cNvSpPr>
            <a:spLocks noGrp="1"/>
          </p:cNvSpPr>
          <p:nvPr>
            <p:ph type="dt" sz="half" idx="10"/>
          </p:nvPr>
        </p:nvSpPr>
        <p:spPr/>
        <p:txBody>
          <a:bodyPr/>
          <a:lstStyle>
            <a:lvl1pPr>
              <a:defRPr/>
            </a:lvl1pPr>
          </a:lstStyle>
          <a:p>
            <a:pPr>
              <a:defRPr/>
            </a:pPr>
            <a:fld id="{86A31E16-6981-DB4F-9E3D-456F48E1FF78}"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610C8A6E-B319-4931-9928-A982B3E7A718}"/>
              </a:ext>
            </a:extLst>
          </p:cNvPr>
          <p:cNvSpPr>
            <a:spLocks noGrp="1"/>
          </p:cNvSpPr>
          <p:nvPr>
            <p:ph type="sldNum" sz="quarter" idx="11"/>
          </p:nvPr>
        </p:nvSpPr>
        <p:spPr/>
        <p:txBody>
          <a:bodyPr/>
          <a:lstStyle>
            <a:lvl1pPr>
              <a:defRPr/>
            </a:lvl1pPr>
          </a:lstStyle>
          <a:p>
            <a:pPr>
              <a:defRPr/>
            </a:pPr>
            <a:fld id="{4B4E42B5-A18D-439A-B64F-26586A1F6BDB}" type="slidenum">
              <a:rPr lang="de-DE" altLang="de-DE"/>
              <a:pPr>
                <a:defRPr/>
              </a:pPr>
              <a:t>‹Nr.›</a:t>
            </a:fld>
            <a:endParaRPr lang="de-DE" altLang="de-DE"/>
          </a:p>
        </p:txBody>
      </p:sp>
    </p:spTree>
    <p:extLst>
      <p:ext uri="{BB962C8B-B14F-4D97-AF65-F5344CB8AC3E}">
        <p14:creationId xmlns:p14="http://schemas.microsoft.com/office/powerpoint/2010/main" val="10347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837335" y="364466"/>
            <a:ext cx="10517330" cy="1325763"/>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a:xfrm>
            <a:off x="837335" y="1825512"/>
            <a:ext cx="10517330" cy="4351304"/>
          </a:xfrm>
          <a:prstGeom prst="rect">
            <a:avLst/>
          </a:prstGeo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31692328-2391-48DB-B985-9EBE1EA2B4ED}"/>
              </a:ext>
            </a:extLst>
          </p:cNvPr>
          <p:cNvSpPr>
            <a:spLocks noGrp="1"/>
          </p:cNvSpPr>
          <p:nvPr>
            <p:ph type="dt" sz="half" idx="10"/>
          </p:nvPr>
        </p:nvSpPr>
        <p:spPr/>
        <p:txBody>
          <a:bodyPr/>
          <a:lstStyle>
            <a:lvl1pPr>
              <a:defRPr/>
            </a:lvl1pPr>
          </a:lstStyle>
          <a:p>
            <a:pPr>
              <a:defRPr/>
            </a:pPr>
            <a:fld id="{C3FEE9F2-B356-1049-A936-68159D543FE6}"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B664A155-F4D1-4B74-99B3-D43CA1A36CDB}"/>
              </a:ext>
            </a:extLst>
          </p:cNvPr>
          <p:cNvSpPr>
            <a:spLocks noGrp="1"/>
          </p:cNvSpPr>
          <p:nvPr>
            <p:ph type="sldNum" sz="quarter" idx="11"/>
          </p:nvPr>
        </p:nvSpPr>
        <p:spPr/>
        <p:txBody>
          <a:bodyPr/>
          <a:lstStyle>
            <a:lvl1pPr>
              <a:defRPr/>
            </a:lvl1pPr>
          </a:lstStyle>
          <a:p>
            <a:pPr>
              <a:defRPr/>
            </a:pPr>
            <a:fld id="{B08DFD6A-3A92-471D-B72A-582850E1CBF2}" type="slidenum">
              <a:rPr lang="de-DE" altLang="de-DE"/>
              <a:pPr>
                <a:defRPr/>
              </a:pPr>
              <a:t>‹Nr.›</a:t>
            </a:fld>
            <a:endParaRPr lang="de-DE" altLang="de-DE"/>
          </a:p>
        </p:txBody>
      </p:sp>
    </p:spTree>
    <p:extLst>
      <p:ext uri="{BB962C8B-B14F-4D97-AF65-F5344CB8AC3E}">
        <p14:creationId xmlns:p14="http://schemas.microsoft.com/office/powerpoint/2010/main" val="3454373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6884" y="364466"/>
            <a:ext cx="2627781" cy="5812350"/>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837335" y="364466"/>
            <a:ext cx="7691070" cy="5812350"/>
          </a:xfrm>
          <a:prstGeom prst="rect">
            <a:avLst/>
          </a:prstGeo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1F79CD95-BA70-4843-B212-04EF856C350F}"/>
              </a:ext>
            </a:extLst>
          </p:cNvPr>
          <p:cNvSpPr>
            <a:spLocks noGrp="1"/>
          </p:cNvSpPr>
          <p:nvPr>
            <p:ph type="dt" sz="half" idx="10"/>
          </p:nvPr>
        </p:nvSpPr>
        <p:spPr/>
        <p:txBody>
          <a:bodyPr/>
          <a:lstStyle>
            <a:lvl1pPr>
              <a:defRPr/>
            </a:lvl1pPr>
          </a:lstStyle>
          <a:p>
            <a:pPr>
              <a:defRPr/>
            </a:pPr>
            <a:fld id="{812A0682-57CE-8D45-AB58-C80427637ED0}"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64794248-C6E2-4066-AF1F-885CE09D4F21}"/>
              </a:ext>
            </a:extLst>
          </p:cNvPr>
          <p:cNvSpPr>
            <a:spLocks noGrp="1"/>
          </p:cNvSpPr>
          <p:nvPr>
            <p:ph type="sldNum" sz="quarter" idx="11"/>
          </p:nvPr>
        </p:nvSpPr>
        <p:spPr/>
        <p:txBody>
          <a:bodyPr/>
          <a:lstStyle>
            <a:lvl1pPr>
              <a:defRPr/>
            </a:lvl1pPr>
          </a:lstStyle>
          <a:p>
            <a:pPr>
              <a:defRPr/>
            </a:pPr>
            <a:fld id="{BDA6155D-61CC-4AA9-BB9E-BAB7692AB16C}" type="slidenum">
              <a:rPr lang="de-DE" altLang="de-DE"/>
              <a:pPr>
                <a:defRPr/>
              </a:pPr>
              <a:t>‹Nr.›</a:t>
            </a:fld>
            <a:endParaRPr lang="de-DE" altLang="de-DE"/>
          </a:p>
        </p:txBody>
      </p:sp>
    </p:spTree>
    <p:extLst>
      <p:ext uri="{BB962C8B-B14F-4D97-AF65-F5344CB8AC3E}">
        <p14:creationId xmlns:p14="http://schemas.microsoft.com/office/powerpoint/2010/main" val="3177857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837335" y="364466"/>
            <a:ext cx="10517330" cy="5812350"/>
          </a:xfrm>
          <a:prstGeom prst="rect">
            <a:avLst/>
          </a:prstGeo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3" name="Datumsplatzhalter 2">
            <a:extLst>
              <a:ext uri="{FF2B5EF4-FFF2-40B4-BE49-F238E27FC236}">
                <a16:creationId xmlns:a16="http://schemas.microsoft.com/office/drawing/2014/main" id="{D4018C5F-C34B-4530-8274-08EC63B6711B}"/>
              </a:ext>
            </a:extLst>
          </p:cNvPr>
          <p:cNvSpPr>
            <a:spLocks noGrp="1"/>
          </p:cNvSpPr>
          <p:nvPr>
            <p:ph type="dt" sz="half" idx="10"/>
          </p:nvPr>
        </p:nvSpPr>
        <p:spPr/>
        <p:txBody>
          <a:bodyPr/>
          <a:lstStyle>
            <a:lvl1pPr>
              <a:defRPr/>
            </a:lvl1pPr>
          </a:lstStyle>
          <a:p>
            <a:pPr>
              <a:defRPr/>
            </a:pPr>
            <a:fld id="{702A429B-4085-FE46-BD86-8A89D21426D3}" type="datetime1">
              <a:rPr lang="de-DE" altLang="de-DE" smtClean="0"/>
              <a:t>11.01.22</a:t>
            </a:fld>
            <a:endParaRPr lang="de-DE" altLang="de-DE"/>
          </a:p>
        </p:txBody>
      </p:sp>
      <p:sp>
        <p:nvSpPr>
          <p:cNvPr id="4" name="Foliennummernplatzhalter 3">
            <a:extLst>
              <a:ext uri="{FF2B5EF4-FFF2-40B4-BE49-F238E27FC236}">
                <a16:creationId xmlns:a16="http://schemas.microsoft.com/office/drawing/2014/main" id="{8F697450-B601-4F03-A22B-5B4D926F4DD3}"/>
              </a:ext>
            </a:extLst>
          </p:cNvPr>
          <p:cNvSpPr>
            <a:spLocks noGrp="1"/>
          </p:cNvSpPr>
          <p:nvPr>
            <p:ph type="sldNum" sz="quarter" idx="11"/>
          </p:nvPr>
        </p:nvSpPr>
        <p:spPr/>
        <p:txBody>
          <a:bodyPr/>
          <a:lstStyle>
            <a:lvl1pPr>
              <a:defRPr/>
            </a:lvl1pPr>
          </a:lstStyle>
          <a:p>
            <a:pPr>
              <a:defRPr/>
            </a:pPr>
            <a:fld id="{DF31881D-B6B8-4FBA-B256-9A7BF2542C9D}" type="slidenum">
              <a:rPr lang="de-DE" altLang="de-DE"/>
              <a:pPr>
                <a:defRPr/>
              </a:pPr>
              <a:t>‹Nr.›</a:t>
            </a:fld>
            <a:endParaRPr lang="de-DE" altLang="de-DE"/>
          </a:p>
        </p:txBody>
      </p:sp>
    </p:spTree>
    <p:extLst>
      <p:ext uri="{BB962C8B-B14F-4D97-AF65-F5344CB8AC3E}">
        <p14:creationId xmlns:p14="http://schemas.microsoft.com/office/powerpoint/2010/main" val="36099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837335" y="364466"/>
            <a:ext cx="10517330" cy="1325763"/>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a:xfrm>
            <a:off x="837335" y="1825512"/>
            <a:ext cx="10517330" cy="4351304"/>
          </a:xfrm>
          <a:prstGeom prst="rect">
            <a:avLst/>
          </a:prstGeo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E5E15AC8-4991-4A06-B604-7B2BE8DAE1A1}"/>
              </a:ext>
            </a:extLst>
          </p:cNvPr>
          <p:cNvSpPr>
            <a:spLocks noGrp="1"/>
          </p:cNvSpPr>
          <p:nvPr>
            <p:ph type="dt" sz="half" idx="10"/>
          </p:nvPr>
        </p:nvSpPr>
        <p:spPr/>
        <p:txBody>
          <a:bodyPr/>
          <a:lstStyle>
            <a:lvl1pPr>
              <a:defRPr/>
            </a:lvl1p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181E419E-DED8-43F4-932D-EFD13045A66B}"/>
              </a:ext>
            </a:extLst>
          </p:cNvPr>
          <p:cNvSpPr>
            <a:spLocks noGrp="1"/>
          </p:cNvSpPr>
          <p:nvPr>
            <p:ph type="sldNum" sz="quarter" idx="11"/>
          </p:nvPr>
        </p:nvSpPr>
        <p:spPr/>
        <p:txBody>
          <a:bodyPr/>
          <a:lstStyle>
            <a:lvl1pPr>
              <a:defRPr/>
            </a:lvl1pPr>
          </a:lstStyle>
          <a:p>
            <a:pPr>
              <a:defRPr/>
            </a:pPr>
            <a:fld id="{A1428996-F685-467A-9A24-E1C911E03A9F}" type="slidenum">
              <a:rPr lang="de-DE" altLang="de-DE"/>
              <a:pPr>
                <a:defRPr/>
              </a:pPr>
              <a:t>‹Nr.›</a:t>
            </a:fld>
            <a:endParaRPr lang="de-DE" altLang="de-DE"/>
          </a:p>
        </p:txBody>
      </p:sp>
    </p:spTree>
    <p:extLst>
      <p:ext uri="{BB962C8B-B14F-4D97-AF65-F5344CB8AC3E}">
        <p14:creationId xmlns:p14="http://schemas.microsoft.com/office/powerpoint/2010/main" val="366416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bschnitts-&#10;überschrift">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831132" y="4590038"/>
            <a:ext cx="10517332" cy="1499242"/>
          </a:xfrm>
          <a:prstGeom prst="rect">
            <a:avLst/>
          </a:prstGeom>
        </p:spPr>
        <p:txBody>
          <a:bodyPr/>
          <a:lstStyle>
            <a:lvl1pPr marL="0" indent="0">
              <a:buNone/>
              <a:defRPr sz="2406"/>
            </a:lvl1pPr>
            <a:lvl2pPr marL="458389" indent="0">
              <a:buNone/>
              <a:defRPr sz="2005"/>
            </a:lvl2pPr>
            <a:lvl3pPr marL="916777" indent="0">
              <a:buNone/>
              <a:defRPr sz="1805"/>
            </a:lvl3pPr>
            <a:lvl4pPr marL="1375166" indent="0">
              <a:buNone/>
              <a:defRPr sz="1604"/>
            </a:lvl4pPr>
            <a:lvl5pPr marL="1833555" indent="0">
              <a:buNone/>
              <a:defRPr sz="1604"/>
            </a:lvl5pPr>
            <a:lvl6pPr marL="2291944" indent="0">
              <a:buNone/>
              <a:defRPr sz="1604"/>
            </a:lvl6pPr>
            <a:lvl7pPr marL="2750332" indent="0">
              <a:buNone/>
              <a:defRPr sz="1604"/>
            </a:lvl7pPr>
            <a:lvl8pPr marL="3208721" indent="0">
              <a:buNone/>
              <a:defRPr sz="1604"/>
            </a:lvl8pPr>
            <a:lvl9pPr marL="3667110" indent="0">
              <a:buNone/>
              <a:defRPr sz="1604"/>
            </a:lvl9pPr>
          </a:lstStyle>
          <a:p>
            <a:pPr lvl="0"/>
            <a:r>
              <a:rPr lang="de-DE"/>
              <a:t>Formatvorlagen des Textmasters bearbeiten</a:t>
            </a:r>
          </a:p>
        </p:txBody>
      </p:sp>
      <p:sp>
        <p:nvSpPr>
          <p:cNvPr id="6" name="Titel 5"/>
          <p:cNvSpPr>
            <a:spLocks noGrp="1"/>
          </p:cNvSpPr>
          <p:nvPr>
            <p:ph type="title"/>
          </p:nvPr>
        </p:nvSpPr>
        <p:spPr>
          <a:xfrm>
            <a:off x="837335" y="364466"/>
            <a:ext cx="10517330" cy="1325763"/>
          </a:xfrm>
          <a:prstGeom prst="rect">
            <a:avLst/>
          </a:prstGeom>
        </p:spPr>
        <p:txBody>
          <a:bodyPr/>
          <a:lstStyle/>
          <a:p>
            <a:r>
              <a:rPr lang="de-DE"/>
              <a:t>Titelmasterformat durch Klicken bearbeiten</a:t>
            </a:r>
            <a:endParaRPr lang="de-AT"/>
          </a:p>
        </p:txBody>
      </p:sp>
      <p:sp>
        <p:nvSpPr>
          <p:cNvPr id="4" name="Datumsplatzhalter 3">
            <a:extLst>
              <a:ext uri="{FF2B5EF4-FFF2-40B4-BE49-F238E27FC236}">
                <a16:creationId xmlns:a16="http://schemas.microsoft.com/office/drawing/2014/main" id="{F24495A2-7B45-4D6C-9EC9-6E97B273CA12}"/>
              </a:ext>
            </a:extLst>
          </p:cNvPr>
          <p:cNvSpPr>
            <a:spLocks noGrp="1"/>
          </p:cNvSpPr>
          <p:nvPr>
            <p:ph type="dt" sz="half" idx="10"/>
          </p:nvPr>
        </p:nvSpPr>
        <p:spPr/>
        <p:txBody>
          <a:bodyPr/>
          <a:lstStyle>
            <a:lvl1pPr>
              <a:defRPr/>
            </a:lvl1pPr>
          </a:lstStyle>
          <a:p>
            <a:pPr>
              <a:defRPr/>
            </a:pPr>
            <a:fld id="{25EC3ED7-CE5F-6644-9529-7CC840E8794E}"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F0B90363-A8DE-4F24-9A46-1CFBB65DC760}"/>
              </a:ext>
            </a:extLst>
          </p:cNvPr>
          <p:cNvSpPr>
            <a:spLocks noGrp="1"/>
          </p:cNvSpPr>
          <p:nvPr>
            <p:ph type="sldNum" sz="quarter" idx="11"/>
          </p:nvPr>
        </p:nvSpPr>
        <p:spPr/>
        <p:txBody>
          <a:bodyPr/>
          <a:lstStyle>
            <a:lvl1pPr>
              <a:defRPr/>
            </a:lvl1pPr>
          </a:lstStyle>
          <a:p>
            <a:pPr>
              <a:defRPr/>
            </a:pPr>
            <a:fld id="{581F241C-BAB5-4006-A3CF-E989766EC394}" type="slidenum">
              <a:rPr lang="de-DE" altLang="de-DE"/>
              <a:pPr>
                <a:defRPr/>
              </a:pPr>
              <a:t>‹Nr.›</a:t>
            </a:fld>
            <a:endParaRPr lang="de-DE" altLang="de-DE"/>
          </a:p>
        </p:txBody>
      </p:sp>
    </p:spTree>
    <p:extLst>
      <p:ext uri="{BB962C8B-B14F-4D97-AF65-F5344CB8AC3E}">
        <p14:creationId xmlns:p14="http://schemas.microsoft.com/office/powerpoint/2010/main" val="695750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837335" y="364466"/>
            <a:ext cx="10517330" cy="1325763"/>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837335" y="1825512"/>
            <a:ext cx="5158391" cy="4351304"/>
          </a:xfrm>
          <a:prstGeom prst="rect">
            <a:avLst/>
          </a:prstGeo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6194205" y="1825512"/>
            <a:ext cx="5160460" cy="4351304"/>
          </a:xfrm>
          <a:prstGeom prst="rect">
            <a:avLst/>
          </a:prstGeo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4">
            <a:extLst>
              <a:ext uri="{FF2B5EF4-FFF2-40B4-BE49-F238E27FC236}">
                <a16:creationId xmlns:a16="http://schemas.microsoft.com/office/drawing/2014/main" id="{BDC3235B-E9AA-4FC5-AF12-75D22A0360EA}"/>
              </a:ext>
            </a:extLst>
          </p:cNvPr>
          <p:cNvSpPr>
            <a:spLocks noGrp="1"/>
          </p:cNvSpPr>
          <p:nvPr>
            <p:ph type="dt" sz="half" idx="10"/>
          </p:nvPr>
        </p:nvSpPr>
        <p:spPr/>
        <p:txBody>
          <a:bodyPr/>
          <a:lstStyle>
            <a:lvl1pPr>
              <a:defRPr/>
            </a:lvl1pPr>
          </a:lstStyle>
          <a:p>
            <a:pPr>
              <a:defRPr/>
            </a:pPr>
            <a:fld id="{BE45DF26-8864-FB4E-B0E9-6CDDBF662A63}" type="datetime1">
              <a:rPr lang="de-DE" altLang="de-DE" smtClean="0"/>
              <a:t>11.01.22</a:t>
            </a:fld>
            <a:endParaRPr lang="de-DE" altLang="de-DE"/>
          </a:p>
        </p:txBody>
      </p:sp>
      <p:sp>
        <p:nvSpPr>
          <p:cNvPr id="6" name="Foliennummernplatzhalter 5">
            <a:extLst>
              <a:ext uri="{FF2B5EF4-FFF2-40B4-BE49-F238E27FC236}">
                <a16:creationId xmlns:a16="http://schemas.microsoft.com/office/drawing/2014/main" id="{9648EAA2-05B7-448D-910D-3FC307AF8B9B}"/>
              </a:ext>
            </a:extLst>
          </p:cNvPr>
          <p:cNvSpPr>
            <a:spLocks noGrp="1"/>
          </p:cNvSpPr>
          <p:nvPr>
            <p:ph type="sldNum" sz="quarter" idx="11"/>
          </p:nvPr>
        </p:nvSpPr>
        <p:spPr/>
        <p:txBody>
          <a:bodyPr/>
          <a:lstStyle>
            <a:lvl1pPr>
              <a:defRPr/>
            </a:lvl1pPr>
          </a:lstStyle>
          <a:p>
            <a:pPr>
              <a:defRPr/>
            </a:pPr>
            <a:fld id="{4DB322F3-2EFD-498D-8410-30F7B9F38D25}" type="slidenum">
              <a:rPr lang="de-DE" altLang="de-DE"/>
              <a:pPr>
                <a:defRPr/>
              </a:pPr>
              <a:t>‹Nr.›</a:t>
            </a:fld>
            <a:endParaRPr lang="de-DE" altLang="de-DE"/>
          </a:p>
        </p:txBody>
      </p:sp>
    </p:spTree>
    <p:extLst>
      <p:ext uri="{BB962C8B-B14F-4D97-AF65-F5344CB8AC3E}">
        <p14:creationId xmlns:p14="http://schemas.microsoft.com/office/powerpoint/2010/main" val="3976968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403" y="364466"/>
            <a:ext cx="10515263" cy="1325763"/>
          </a:xfrm>
          <a:prstGeom prst="rect">
            <a:avLst/>
          </a:prstGeom>
        </p:spPr>
        <p:txBody>
          <a:bodyPr/>
          <a:lstStyle/>
          <a:p>
            <a:r>
              <a:rPr lang="de-DE"/>
              <a:t>Titelmasterformat durch Klicken bearbeiten</a:t>
            </a:r>
            <a:endParaRPr lang="de-AT"/>
          </a:p>
        </p:txBody>
      </p:sp>
      <p:sp>
        <p:nvSpPr>
          <p:cNvPr id="3" name="Textplatzhalter 2"/>
          <p:cNvSpPr>
            <a:spLocks noGrp="1"/>
          </p:cNvSpPr>
          <p:nvPr>
            <p:ph type="body" idx="1"/>
          </p:nvPr>
        </p:nvSpPr>
        <p:spPr>
          <a:xfrm>
            <a:off x="839402" y="1680680"/>
            <a:ext cx="5158393" cy="824424"/>
          </a:xfrm>
          <a:prstGeom prst="rect">
            <a:avLst/>
          </a:prstGeom>
        </p:spPr>
        <p:txBody>
          <a:bodyPr anchor="b"/>
          <a:lstStyle>
            <a:lvl1pPr marL="0" indent="0">
              <a:buNone/>
              <a:defRPr sz="2406" b="1"/>
            </a:lvl1pPr>
            <a:lvl2pPr marL="458389" indent="0">
              <a:buNone/>
              <a:defRPr sz="2005" b="1"/>
            </a:lvl2pPr>
            <a:lvl3pPr marL="916777" indent="0">
              <a:buNone/>
              <a:defRPr sz="1805" b="1"/>
            </a:lvl3pPr>
            <a:lvl4pPr marL="1375166" indent="0">
              <a:buNone/>
              <a:defRPr sz="1604" b="1"/>
            </a:lvl4pPr>
            <a:lvl5pPr marL="1833555" indent="0">
              <a:buNone/>
              <a:defRPr sz="1604" b="1"/>
            </a:lvl5pPr>
            <a:lvl6pPr marL="2291944" indent="0">
              <a:buNone/>
              <a:defRPr sz="1604" b="1"/>
            </a:lvl6pPr>
            <a:lvl7pPr marL="2750332" indent="0">
              <a:buNone/>
              <a:defRPr sz="1604" b="1"/>
            </a:lvl7pPr>
            <a:lvl8pPr marL="3208721" indent="0">
              <a:buNone/>
              <a:defRPr sz="1604" b="1"/>
            </a:lvl8pPr>
            <a:lvl9pPr marL="3667110" indent="0">
              <a:buNone/>
              <a:defRPr sz="1604" b="1"/>
            </a:lvl9pPr>
          </a:lstStyle>
          <a:p>
            <a:pPr lvl="0"/>
            <a:r>
              <a:rPr lang="de-DE"/>
              <a:t>Formatvorlagen des Textmasters bearbeiten</a:t>
            </a:r>
          </a:p>
        </p:txBody>
      </p:sp>
      <p:sp>
        <p:nvSpPr>
          <p:cNvPr id="4" name="Inhaltsplatzhalter 3"/>
          <p:cNvSpPr>
            <a:spLocks noGrp="1"/>
          </p:cNvSpPr>
          <p:nvPr>
            <p:ph sz="half" idx="2"/>
          </p:nvPr>
        </p:nvSpPr>
        <p:spPr>
          <a:xfrm>
            <a:off x="839402" y="2505104"/>
            <a:ext cx="5158393" cy="3684444"/>
          </a:xfrm>
          <a:prstGeom prst="rect">
            <a:avLst/>
          </a:prstGeo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6171464" y="1680680"/>
            <a:ext cx="5183201" cy="824424"/>
          </a:xfrm>
          <a:prstGeom prst="rect">
            <a:avLst/>
          </a:prstGeom>
        </p:spPr>
        <p:txBody>
          <a:bodyPr anchor="b"/>
          <a:lstStyle>
            <a:lvl1pPr marL="0" indent="0">
              <a:buNone/>
              <a:defRPr sz="2406" b="1"/>
            </a:lvl1pPr>
            <a:lvl2pPr marL="458389" indent="0">
              <a:buNone/>
              <a:defRPr sz="2005" b="1"/>
            </a:lvl2pPr>
            <a:lvl3pPr marL="916777" indent="0">
              <a:buNone/>
              <a:defRPr sz="1805" b="1"/>
            </a:lvl3pPr>
            <a:lvl4pPr marL="1375166" indent="0">
              <a:buNone/>
              <a:defRPr sz="1604" b="1"/>
            </a:lvl4pPr>
            <a:lvl5pPr marL="1833555" indent="0">
              <a:buNone/>
              <a:defRPr sz="1604" b="1"/>
            </a:lvl5pPr>
            <a:lvl6pPr marL="2291944" indent="0">
              <a:buNone/>
              <a:defRPr sz="1604" b="1"/>
            </a:lvl6pPr>
            <a:lvl7pPr marL="2750332" indent="0">
              <a:buNone/>
              <a:defRPr sz="1604" b="1"/>
            </a:lvl7pPr>
            <a:lvl8pPr marL="3208721" indent="0">
              <a:buNone/>
              <a:defRPr sz="1604" b="1"/>
            </a:lvl8pPr>
            <a:lvl9pPr marL="3667110" indent="0">
              <a:buNone/>
              <a:defRPr sz="1604" b="1"/>
            </a:lvl9pPr>
          </a:lstStyle>
          <a:p>
            <a:pPr lvl="0"/>
            <a:r>
              <a:rPr lang="de-DE"/>
              <a:t>Formatvorlagen des Textmasters bearbeiten</a:t>
            </a:r>
          </a:p>
        </p:txBody>
      </p:sp>
      <p:sp>
        <p:nvSpPr>
          <p:cNvPr id="6" name="Inhaltsplatzhalter 5"/>
          <p:cNvSpPr>
            <a:spLocks noGrp="1"/>
          </p:cNvSpPr>
          <p:nvPr>
            <p:ph sz="quarter" idx="4"/>
          </p:nvPr>
        </p:nvSpPr>
        <p:spPr>
          <a:xfrm>
            <a:off x="6171464" y="2505104"/>
            <a:ext cx="5183201" cy="3684444"/>
          </a:xfrm>
          <a:prstGeom prst="rect">
            <a:avLst/>
          </a:prstGeo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6">
            <a:extLst>
              <a:ext uri="{FF2B5EF4-FFF2-40B4-BE49-F238E27FC236}">
                <a16:creationId xmlns:a16="http://schemas.microsoft.com/office/drawing/2014/main" id="{66F498B3-E41F-4746-8D92-B1359D34CAE9}"/>
              </a:ext>
            </a:extLst>
          </p:cNvPr>
          <p:cNvSpPr>
            <a:spLocks noGrp="1"/>
          </p:cNvSpPr>
          <p:nvPr>
            <p:ph type="dt" sz="half" idx="10"/>
          </p:nvPr>
        </p:nvSpPr>
        <p:spPr/>
        <p:txBody>
          <a:bodyPr/>
          <a:lstStyle>
            <a:lvl1pPr>
              <a:defRPr/>
            </a:lvl1pPr>
          </a:lstStyle>
          <a:p>
            <a:pPr>
              <a:defRPr/>
            </a:pPr>
            <a:fld id="{C70E478A-E243-2C44-B62A-169D689FE9AC}" type="datetime1">
              <a:rPr lang="de-DE" altLang="de-DE" smtClean="0"/>
              <a:t>11.01.22</a:t>
            </a:fld>
            <a:endParaRPr lang="de-DE" altLang="de-DE"/>
          </a:p>
        </p:txBody>
      </p:sp>
      <p:sp>
        <p:nvSpPr>
          <p:cNvPr id="8" name="Foliennummernplatzhalter 7">
            <a:extLst>
              <a:ext uri="{FF2B5EF4-FFF2-40B4-BE49-F238E27FC236}">
                <a16:creationId xmlns:a16="http://schemas.microsoft.com/office/drawing/2014/main" id="{4F03D523-F9F9-4B13-825F-ECC34C09D145}"/>
              </a:ext>
            </a:extLst>
          </p:cNvPr>
          <p:cNvSpPr>
            <a:spLocks noGrp="1"/>
          </p:cNvSpPr>
          <p:nvPr>
            <p:ph type="sldNum" sz="quarter" idx="11"/>
          </p:nvPr>
        </p:nvSpPr>
        <p:spPr/>
        <p:txBody>
          <a:bodyPr/>
          <a:lstStyle>
            <a:lvl1pPr>
              <a:defRPr/>
            </a:lvl1pPr>
          </a:lstStyle>
          <a:p>
            <a:pPr>
              <a:defRPr/>
            </a:pPr>
            <a:fld id="{91DAFD29-8E49-477B-8527-DCB9CC1BCD17}" type="slidenum">
              <a:rPr lang="de-DE" altLang="de-DE"/>
              <a:pPr>
                <a:defRPr/>
              </a:pPr>
              <a:t>‹Nr.›</a:t>
            </a:fld>
            <a:endParaRPr lang="de-DE" altLang="de-DE"/>
          </a:p>
        </p:txBody>
      </p:sp>
    </p:spTree>
    <p:extLst>
      <p:ext uri="{BB962C8B-B14F-4D97-AF65-F5344CB8AC3E}">
        <p14:creationId xmlns:p14="http://schemas.microsoft.com/office/powerpoint/2010/main" val="2551803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837335" y="364466"/>
            <a:ext cx="10517330" cy="1325763"/>
          </a:xfrm>
          <a:prstGeom prst="rect">
            <a:avLst/>
          </a:prstGeom>
        </p:spPr>
        <p:txBody>
          <a:bodyPr/>
          <a:lstStyle/>
          <a:p>
            <a:r>
              <a:rPr lang="de-DE"/>
              <a:t>Titelmasterformat durch Klicken bearbeiten</a:t>
            </a:r>
            <a:endParaRPr lang="de-AT"/>
          </a:p>
        </p:txBody>
      </p:sp>
      <p:sp>
        <p:nvSpPr>
          <p:cNvPr id="3" name="Datumsplatzhalter 2">
            <a:extLst>
              <a:ext uri="{FF2B5EF4-FFF2-40B4-BE49-F238E27FC236}">
                <a16:creationId xmlns:a16="http://schemas.microsoft.com/office/drawing/2014/main" id="{5721AFDA-7F3C-44A5-AE5C-56FDD1A222CE}"/>
              </a:ext>
            </a:extLst>
          </p:cNvPr>
          <p:cNvSpPr>
            <a:spLocks noGrp="1"/>
          </p:cNvSpPr>
          <p:nvPr>
            <p:ph type="dt" sz="half" idx="10"/>
          </p:nvPr>
        </p:nvSpPr>
        <p:spPr/>
        <p:txBody>
          <a:bodyPr/>
          <a:lstStyle>
            <a:lvl1pPr>
              <a:defRPr/>
            </a:lvl1pPr>
          </a:lstStyle>
          <a:p>
            <a:pPr>
              <a:defRPr/>
            </a:pPr>
            <a:fld id="{42FD6B25-0510-444B-899A-4F0458BB44BD}" type="datetime1">
              <a:rPr lang="de-DE" altLang="de-DE" smtClean="0"/>
              <a:t>11.01.22</a:t>
            </a:fld>
            <a:endParaRPr lang="de-DE" altLang="de-DE"/>
          </a:p>
        </p:txBody>
      </p:sp>
      <p:sp>
        <p:nvSpPr>
          <p:cNvPr id="4" name="Foliennummernplatzhalter 3">
            <a:extLst>
              <a:ext uri="{FF2B5EF4-FFF2-40B4-BE49-F238E27FC236}">
                <a16:creationId xmlns:a16="http://schemas.microsoft.com/office/drawing/2014/main" id="{0869EC00-C8F2-4E9D-AAA4-83B559872CF6}"/>
              </a:ext>
            </a:extLst>
          </p:cNvPr>
          <p:cNvSpPr>
            <a:spLocks noGrp="1"/>
          </p:cNvSpPr>
          <p:nvPr>
            <p:ph type="sldNum" sz="quarter" idx="11"/>
          </p:nvPr>
        </p:nvSpPr>
        <p:spPr/>
        <p:txBody>
          <a:bodyPr/>
          <a:lstStyle>
            <a:lvl1pPr>
              <a:defRPr/>
            </a:lvl1pPr>
          </a:lstStyle>
          <a:p>
            <a:pPr>
              <a:defRPr/>
            </a:pPr>
            <a:fld id="{AEED9C05-972F-49C0-A443-25E059A54044}" type="slidenum">
              <a:rPr lang="de-DE" altLang="de-DE"/>
              <a:pPr>
                <a:defRPr/>
              </a:pPr>
              <a:t>‹Nr.›</a:t>
            </a:fld>
            <a:endParaRPr lang="de-DE" altLang="de-DE"/>
          </a:p>
        </p:txBody>
      </p:sp>
    </p:spTree>
    <p:extLst>
      <p:ext uri="{BB962C8B-B14F-4D97-AF65-F5344CB8AC3E}">
        <p14:creationId xmlns:p14="http://schemas.microsoft.com/office/powerpoint/2010/main" val="3268978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B9499FE2-C93A-4531-A7F5-FAA19EE64F68}"/>
              </a:ext>
            </a:extLst>
          </p:cNvPr>
          <p:cNvSpPr>
            <a:spLocks noGrp="1"/>
          </p:cNvSpPr>
          <p:nvPr>
            <p:ph type="dt" sz="half" idx="10"/>
          </p:nvPr>
        </p:nvSpPr>
        <p:spPr/>
        <p:txBody>
          <a:bodyPr/>
          <a:lstStyle>
            <a:lvl1pPr>
              <a:defRPr/>
            </a:lvl1pPr>
          </a:lstStyle>
          <a:p>
            <a:pPr>
              <a:defRPr/>
            </a:pPr>
            <a:fld id="{D1A73453-4399-374E-86A3-6EE0E90FAE94}" type="datetime1">
              <a:rPr lang="de-DE" altLang="de-DE" smtClean="0"/>
              <a:t>11.01.22</a:t>
            </a:fld>
            <a:endParaRPr lang="de-DE" altLang="de-DE"/>
          </a:p>
        </p:txBody>
      </p:sp>
      <p:sp>
        <p:nvSpPr>
          <p:cNvPr id="3" name="Foliennummernplatzhalter 2">
            <a:extLst>
              <a:ext uri="{FF2B5EF4-FFF2-40B4-BE49-F238E27FC236}">
                <a16:creationId xmlns:a16="http://schemas.microsoft.com/office/drawing/2014/main" id="{B5D95DBE-6160-4458-AF95-B557005CEC08}"/>
              </a:ext>
            </a:extLst>
          </p:cNvPr>
          <p:cNvSpPr>
            <a:spLocks noGrp="1"/>
          </p:cNvSpPr>
          <p:nvPr>
            <p:ph type="sldNum" sz="quarter" idx="11"/>
          </p:nvPr>
        </p:nvSpPr>
        <p:spPr/>
        <p:txBody>
          <a:bodyPr/>
          <a:lstStyle>
            <a:lvl1pPr>
              <a:defRPr/>
            </a:lvl1pPr>
          </a:lstStyle>
          <a:p>
            <a:pPr>
              <a:defRPr/>
            </a:pPr>
            <a:fld id="{0F76DFDE-2EFD-49BE-B82E-70922E5F379A}" type="slidenum">
              <a:rPr lang="de-DE" altLang="de-DE"/>
              <a:pPr>
                <a:defRPr/>
              </a:pPr>
              <a:t>‹Nr.›</a:t>
            </a:fld>
            <a:endParaRPr lang="de-DE" altLang="de-DE"/>
          </a:p>
        </p:txBody>
      </p:sp>
    </p:spTree>
    <p:extLst>
      <p:ext uri="{BB962C8B-B14F-4D97-AF65-F5344CB8AC3E}">
        <p14:creationId xmlns:p14="http://schemas.microsoft.com/office/powerpoint/2010/main" val="2107245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403" y="456776"/>
            <a:ext cx="3932369" cy="1601102"/>
          </a:xfrm>
          <a:prstGeom prst="rect">
            <a:avLst/>
          </a:prstGeom>
        </p:spPr>
        <p:txBody>
          <a:bodyPr anchor="b"/>
          <a:lstStyle>
            <a:lvl1pPr>
              <a:defRPr sz="3208"/>
            </a:lvl1pPr>
          </a:lstStyle>
          <a:p>
            <a:r>
              <a:rPr lang="de-DE"/>
              <a:t>Titelmasterformat durch Klicken bearbeiten</a:t>
            </a:r>
            <a:endParaRPr lang="de-AT"/>
          </a:p>
        </p:txBody>
      </p:sp>
      <p:sp>
        <p:nvSpPr>
          <p:cNvPr id="3" name="Inhaltsplatzhalter 2"/>
          <p:cNvSpPr>
            <a:spLocks noGrp="1"/>
          </p:cNvSpPr>
          <p:nvPr>
            <p:ph idx="1"/>
          </p:nvPr>
        </p:nvSpPr>
        <p:spPr>
          <a:xfrm>
            <a:off x="5183204" y="986763"/>
            <a:ext cx="6171462" cy="4874926"/>
          </a:xfrm>
          <a:prstGeom prst="rect">
            <a:avLst/>
          </a:prstGeom>
        </p:spPr>
        <p:txBody>
          <a:bodyPr/>
          <a:lstStyle>
            <a:lvl1pPr>
              <a:defRPr sz="3208"/>
            </a:lvl1pPr>
            <a:lvl2pPr>
              <a:defRPr sz="2807"/>
            </a:lvl2pPr>
            <a:lvl3pPr>
              <a:defRPr sz="2406"/>
            </a:lvl3pPr>
            <a:lvl4pPr>
              <a:defRPr sz="2005"/>
            </a:lvl4pPr>
            <a:lvl5pPr>
              <a:defRPr sz="2005"/>
            </a:lvl5pPr>
            <a:lvl6pPr>
              <a:defRPr sz="2005"/>
            </a:lvl6pPr>
            <a:lvl7pPr>
              <a:defRPr sz="2005"/>
            </a:lvl7pPr>
            <a:lvl8pPr>
              <a:defRPr sz="2005"/>
            </a:lvl8pPr>
            <a:lvl9pPr>
              <a:defRPr sz="2005"/>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839403" y="2057878"/>
            <a:ext cx="3932369" cy="3811768"/>
          </a:xfrm>
          <a:prstGeom prst="rect">
            <a:avLst/>
          </a:prstGeom>
        </p:spPr>
        <p:txBody>
          <a:bodyPr/>
          <a:lstStyle>
            <a:lvl1pPr marL="0" indent="0">
              <a:buNone/>
              <a:defRPr sz="1604"/>
            </a:lvl1pPr>
            <a:lvl2pPr marL="458389" indent="0">
              <a:buNone/>
              <a:defRPr sz="1404"/>
            </a:lvl2pPr>
            <a:lvl3pPr marL="916777" indent="0">
              <a:buNone/>
              <a:defRPr sz="1203"/>
            </a:lvl3pPr>
            <a:lvl4pPr marL="1375166" indent="0">
              <a:buNone/>
              <a:defRPr sz="1003"/>
            </a:lvl4pPr>
            <a:lvl5pPr marL="1833555" indent="0">
              <a:buNone/>
              <a:defRPr sz="1003"/>
            </a:lvl5pPr>
            <a:lvl6pPr marL="2291944" indent="0">
              <a:buNone/>
              <a:defRPr sz="1003"/>
            </a:lvl6pPr>
            <a:lvl7pPr marL="2750332" indent="0">
              <a:buNone/>
              <a:defRPr sz="1003"/>
            </a:lvl7pPr>
            <a:lvl8pPr marL="3208721" indent="0">
              <a:buNone/>
              <a:defRPr sz="1003"/>
            </a:lvl8pPr>
            <a:lvl9pPr marL="3667110" indent="0">
              <a:buNone/>
              <a:defRPr sz="1003"/>
            </a:lvl9pPr>
          </a:lstStyle>
          <a:p>
            <a:pPr lvl="0"/>
            <a:r>
              <a:rPr lang="de-DE"/>
              <a:t>Formatvorlagen des Textmasters bearbeiten</a:t>
            </a:r>
          </a:p>
        </p:txBody>
      </p:sp>
      <p:sp>
        <p:nvSpPr>
          <p:cNvPr id="5" name="Datumsplatzhalter 4">
            <a:extLst>
              <a:ext uri="{FF2B5EF4-FFF2-40B4-BE49-F238E27FC236}">
                <a16:creationId xmlns:a16="http://schemas.microsoft.com/office/drawing/2014/main" id="{34A4816F-A867-4D76-9A0D-150B0D22D86C}"/>
              </a:ext>
            </a:extLst>
          </p:cNvPr>
          <p:cNvSpPr>
            <a:spLocks noGrp="1"/>
          </p:cNvSpPr>
          <p:nvPr>
            <p:ph type="dt" sz="half" idx="10"/>
          </p:nvPr>
        </p:nvSpPr>
        <p:spPr/>
        <p:txBody>
          <a:bodyPr/>
          <a:lstStyle>
            <a:lvl1pPr>
              <a:defRPr/>
            </a:lvl1pPr>
          </a:lstStyle>
          <a:p>
            <a:pPr>
              <a:defRPr/>
            </a:pPr>
            <a:fld id="{4A38E530-E994-3049-8C73-F8C7476E816F}" type="datetime1">
              <a:rPr lang="de-DE" altLang="de-DE" smtClean="0"/>
              <a:t>11.01.22</a:t>
            </a:fld>
            <a:endParaRPr lang="de-DE" altLang="de-DE"/>
          </a:p>
        </p:txBody>
      </p:sp>
      <p:sp>
        <p:nvSpPr>
          <p:cNvPr id="6" name="Foliennummernplatzhalter 5">
            <a:extLst>
              <a:ext uri="{FF2B5EF4-FFF2-40B4-BE49-F238E27FC236}">
                <a16:creationId xmlns:a16="http://schemas.microsoft.com/office/drawing/2014/main" id="{3D6D7C48-F98F-4D1E-84CB-6D66061D0713}"/>
              </a:ext>
            </a:extLst>
          </p:cNvPr>
          <p:cNvSpPr>
            <a:spLocks noGrp="1"/>
          </p:cNvSpPr>
          <p:nvPr>
            <p:ph type="sldNum" sz="quarter" idx="11"/>
          </p:nvPr>
        </p:nvSpPr>
        <p:spPr/>
        <p:txBody>
          <a:bodyPr/>
          <a:lstStyle>
            <a:lvl1pPr>
              <a:defRPr/>
            </a:lvl1pPr>
          </a:lstStyle>
          <a:p>
            <a:pPr>
              <a:defRPr/>
            </a:pPr>
            <a:fld id="{B5910EB9-AD60-46AF-B277-A2EC5B345465}" type="slidenum">
              <a:rPr lang="de-DE" altLang="de-DE"/>
              <a:pPr>
                <a:defRPr/>
              </a:pPr>
              <a:t>‹Nr.›</a:t>
            </a:fld>
            <a:endParaRPr lang="de-DE" altLang="de-DE"/>
          </a:p>
        </p:txBody>
      </p:sp>
    </p:spTree>
    <p:extLst>
      <p:ext uri="{BB962C8B-B14F-4D97-AF65-F5344CB8AC3E}">
        <p14:creationId xmlns:p14="http://schemas.microsoft.com/office/powerpoint/2010/main" val="3148315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403" y="456776"/>
            <a:ext cx="3932369" cy="1601102"/>
          </a:xfrm>
          <a:prstGeom prst="rect">
            <a:avLst/>
          </a:prstGeom>
        </p:spPr>
        <p:txBody>
          <a:bodyPr anchor="b"/>
          <a:lstStyle>
            <a:lvl1pPr>
              <a:defRPr sz="3208"/>
            </a:lvl1pPr>
          </a:lstStyle>
          <a:p>
            <a:r>
              <a:rPr lang="de-DE"/>
              <a:t>Titelmasterformat durch Klicken bearbeiten</a:t>
            </a:r>
            <a:endParaRPr lang="de-AT"/>
          </a:p>
        </p:txBody>
      </p:sp>
      <p:sp>
        <p:nvSpPr>
          <p:cNvPr id="3" name="Bildplatzhalter 2"/>
          <p:cNvSpPr>
            <a:spLocks noGrp="1"/>
          </p:cNvSpPr>
          <p:nvPr>
            <p:ph type="pic" idx="1"/>
          </p:nvPr>
        </p:nvSpPr>
        <p:spPr>
          <a:xfrm>
            <a:off x="5183204" y="986763"/>
            <a:ext cx="6171462" cy="4874926"/>
          </a:xfrm>
          <a:prstGeom prst="rect">
            <a:avLst/>
          </a:prstGeom>
        </p:spPr>
        <p:txBody>
          <a:bodyPr/>
          <a:lstStyle>
            <a:lvl1pPr marL="0" indent="0">
              <a:buNone/>
              <a:defRPr sz="3208"/>
            </a:lvl1pPr>
            <a:lvl2pPr marL="458389" indent="0">
              <a:buNone/>
              <a:defRPr sz="2807"/>
            </a:lvl2pPr>
            <a:lvl3pPr marL="916777" indent="0">
              <a:buNone/>
              <a:defRPr sz="2406"/>
            </a:lvl3pPr>
            <a:lvl4pPr marL="1375166" indent="0">
              <a:buNone/>
              <a:defRPr sz="2005"/>
            </a:lvl4pPr>
            <a:lvl5pPr marL="1833555" indent="0">
              <a:buNone/>
              <a:defRPr sz="2005"/>
            </a:lvl5pPr>
            <a:lvl6pPr marL="2291944" indent="0">
              <a:buNone/>
              <a:defRPr sz="2005"/>
            </a:lvl6pPr>
            <a:lvl7pPr marL="2750332" indent="0">
              <a:buNone/>
              <a:defRPr sz="2005"/>
            </a:lvl7pPr>
            <a:lvl8pPr marL="3208721" indent="0">
              <a:buNone/>
              <a:defRPr sz="2005"/>
            </a:lvl8pPr>
            <a:lvl9pPr marL="3667110" indent="0">
              <a:buNone/>
              <a:defRPr sz="2005"/>
            </a:lvl9pPr>
          </a:lstStyle>
          <a:p>
            <a:pPr lvl="0"/>
            <a:endParaRPr lang="de-AT" noProof="0"/>
          </a:p>
        </p:txBody>
      </p:sp>
      <p:sp>
        <p:nvSpPr>
          <p:cNvPr id="4" name="Textplatzhalter 3"/>
          <p:cNvSpPr>
            <a:spLocks noGrp="1"/>
          </p:cNvSpPr>
          <p:nvPr>
            <p:ph type="body" sz="half" idx="2"/>
          </p:nvPr>
        </p:nvSpPr>
        <p:spPr>
          <a:xfrm>
            <a:off x="839403" y="2057878"/>
            <a:ext cx="3932369" cy="3811768"/>
          </a:xfrm>
          <a:prstGeom prst="rect">
            <a:avLst/>
          </a:prstGeom>
        </p:spPr>
        <p:txBody>
          <a:bodyPr/>
          <a:lstStyle>
            <a:lvl1pPr marL="0" indent="0">
              <a:buNone/>
              <a:defRPr sz="1604"/>
            </a:lvl1pPr>
            <a:lvl2pPr marL="458389" indent="0">
              <a:buNone/>
              <a:defRPr sz="1404"/>
            </a:lvl2pPr>
            <a:lvl3pPr marL="916777" indent="0">
              <a:buNone/>
              <a:defRPr sz="1203"/>
            </a:lvl3pPr>
            <a:lvl4pPr marL="1375166" indent="0">
              <a:buNone/>
              <a:defRPr sz="1003"/>
            </a:lvl4pPr>
            <a:lvl5pPr marL="1833555" indent="0">
              <a:buNone/>
              <a:defRPr sz="1003"/>
            </a:lvl5pPr>
            <a:lvl6pPr marL="2291944" indent="0">
              <a:buNone/>
              <a:defRPr sz="1003"/>
            </a:lvl6pPr>
            <a:lvl7pPr marL="2750332" indent="0">
              <a:buNone/>
              <a:defRPr sz="1003"/>
            </a:lvl7pPr>
            <a:lvl8pPr marL="3208721" indent="0">
              <a:buNone/>
              <a:defRPr sz="1003"/>
            </a:lvl8pPr>
            <a:lvl9pPr marL="3667110" indent="0">
              <a:buNone/>
              <a:defRPr sz="1003"/>
            </a:lvl9pPr>
          </a:lstStyle>
          <a:p>
            <a:pPr lvl="0"/>
            <a:r>
              <a:rPr lang="de-DE"/>
              <a:t>Formatvorlagen des Textmasters bearbeiten</a:t>
            </a:r>
          </a:p>
        </p:txBody>
      </p:sp>
      <p:sp>
        <p:nvSpPr>
          <p:cNvPr id="5" name="Datumsplatzhalter 4">
            <a:extLst>
              <a:ext uri="{FF2B5EF4-FFF2-40B4-BE49-F238E27FC236}">
                <a16:creationId xmlns:a16="http://schemas.microsoft.com/office/drawing/2014/main" id="{2691B820-A694-4961-A997-236868F53C18}"/>
              </a:ext>
            </a:extLst>
          </p:cNvPr>
          <p:cNvSpPr>
            <a:spLocks noGrp="1"/>
          </p:cNvSpPr>
          <p:nvPr>
            <p:ph type="dt" sz="half" idx="10"/>
          </p:nvPr>
        </p:nvSpPr>
        <p:spPr/>
        <p:txBody>
          <a:bodyPr/>
          <a:lstStyle>
            <a:lvl1pPr>
              <a:defRPr/>
            </a:lvl1pPr>
          </a:lstStyle>
          <a:p>
            <a:pPr>
              <a:defRPr/>
            </a:pPr>
            <a:fld id="{897A984F-734E-5148-AC88-80F44A7C8B47}" type="datetime1">
              <a:rPr lang="de-DE" altLang="de-DE" smtClean="0"/>
              <a:t>11.01.22</a:t>
            </a:fld>
            <a:endParaRPr lang="de-DE" altLang="de-DE"/>
          </a:p>
        </p:txBody>
      </p:sp>
      <p:sp>
        <p:nvSpPr>
          <p:cNvPr id="6" name="Foliennummernplatzhalter 5">
            <a:extLst>
              <a:ext uri="{FF2B5EF4-FFF2-40B4-BE49-F238E27FC236}">
                <a16:creationId xmlns:a16="http://schemas.microsoft.com/office/drawing/2014/main" id="{4FFD644E-6424-4943-854C-128F652EF093}"/>
              </a:ext>
            </a:extLst>
          </p:cNvPr>
          <p:cNvSpPr>
            <a:spLocks noGrp="1"/>
          </p:cNvSpPr>
          <p:nvPr>
            <p:ph type="sldNum" sz="quarter" idx="11"/>
          </p:nvPr>
        </p:nvSpPr>
        <p:spPr/>
        <p:txBody>
          <a:bodyPr/>
          <a:lstStyle>
            <a:lvl1pPr>
              <a:defRPr/>
            </a:lvl1pPr>
          </a:lstStyle>
          <a:p>
            <a:pPr>
              <a:defRPr/>
            </a:pPr>
            <a:fld id="{6D4C04D3-46D6-4E91-B28C-65BC3A000A34}" type="slidenum">
              <a:rPr lang="de-DE" altLang="de-DE"/>
              <a:pPr>
                <a:defRPr/>
              </a:pPr>
              <a:t>‹Nr.›</a:t>
            </a:fld>
            <a:endParaRPr lang="de-DE" altLang="de-DE"/>
          </a:p>
        </p:txBody>
      </p:sp>
    </p:spTree>
    <p:extLst>
      <p:ext uri="{BB962C8B-B14F-4D97-AF65-F5344CB8AC3E}">
        <p14:creationId xmlns:p14="http://schemas.microsoft.com/office/powerpoint/2010/main" val="1465201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6" name="Rectangle 4">
            <a:extLst>
              <a:ext uri="{FF2B5EF4-FFF2-40B4-BE49-F238E27FC236}">
                <a16:creationId xmlns:a16="http://schemas.microsoft.com/office/drawing/2014/main" id="{3C155E96-D798-4360-B28A-F27914F250FE}"/>
              </a:ext>
            </a:extLst>
          </p:cNvPr>
          <p:cNvSpPr>
            <a:spLocks noGrp="1" noChangeArrowheads="1"/>
          </p:cNvSpPr>
          <p:nvPr>
            <p:ph type="dt" sz="half" idx="2"/>
          </p:nvPr>
        </p:nvSpPr>
        <p:spPr bwMode="auto">
          <a:xfrm>
            <a:off x="562358" y="6245252"/>
            <a:ext cx="1407963" cy="4567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902">
                <a:latin typeface="Arial" panose="020B0604020202020204" pitchFamily="34" charset="0"/>
              </a:defRPr>
            </a:lvl1pPr>
          </a:lstStyle>
          <a:p>
            <a:pPr>
              <a:defRPr/>
            </a:pPr>
            <a:fld id="{62A4EB8A-03AA-744D-A930-D71D8691D5CE}" type="datetime1">
              <a:rPr lang="de-DE" altLang="de-DE" smtClean="0"/>
              <a:t>11.01.22</a:t>
            </a:fld>
            <a:endParaRPr lang="de-DE" altLang="de-DE" dirty="0"/>
          </a:p>
        </p:txBody>
      </p:sp>
      <p:sp>
        <p:nvSpPr>
          <p:cNvPr id="3077" name="Rectangle 5">
            <a:extLst>
              <a:ext uri="{FF2B5EF4-FFF2-40B4-BE49-F238E27FC236}">
                <a16:creationId xmlns:a16="http://schemas.microsoft.com/office/drawing/2014/main" id="{CA5C11ED-C61F-4AD3-AB19-65F1942CF6D8}"/>
              </a:ext>
            </a:extLst>
          </p:cNvPr>
          <p:cNvSpPr>
            <a:spLocks noGrp="1" noChangeArrowheads="1"/>
          </p:cNvSpPr>
          <p:nvPr>
            <p:ph type="sldNum" sz="quarter" idx="4"/>
          </p:nvPr>
        </p:nvSpPr>
        <p:spPr bwMode="auto">
          <a:xfrm>
            <a:off x="10597964" y="6245252"/>
            <a:ext cx="1180538" cy="36128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bg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902">
                <a:latin typeface="Arial" panose="020B0604020202020204" pitchFamily="34" charset="0"/>
              </a:defRPr>
            </a:lvl1pPr>
          </a:lstStyle>
          <a:p>
            <a:pPr>
              <a:defRPr/>
            </a:pPr>
            <a:fld id="{0268FDAA-24CE-4AA0-85B6-A3442A4AE0D3}" type="slidenum">
              <a:rPr lang="de-DE" altLang="de-DE"/>
              <a:pPr>
                <a:defRPr/>
              </a:pPr>
              <a:t>‹Nr.›</a:t>
            </a:fld>
            <a:endParaRPr lang="de-DE" altLang="de-DE"/>
          </a:p>
        </p:txBody>
      </p:sp>
      <p:pic>
        <p:nvPicPr>
          <p:cNvPr id="1028" name="Picture 28" descr="Dep_Bautechnik_A4">
            <a:extLst>
              <a:ext uri="{FF2B5EF4-FFF2-40B4-BE49-F238E27FC236}">
                <a16:creationId xmlns:a16="http://schemas.microsoft.com/office/drawing/2014/main" id="{703DF40F-408D-4922-8700-ED341DB279BE}"/>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287313" y="0"/>
            <a:ext cx="8904688" cy="16313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101" name="Rectangle 29">
            <a:extLst>
              <a:ext uri="{FF2B5EF4-FFF2-40B4-BE49-F238E27FC236}">
                <a16:creationId xmlns:a16="http://schemas.microsoft.com/office/drawing/2014/main" id="{8C724F34-030E-4A6A-8B8D-ED26D96BA685}"/>
              </a:ext>
            </a:extLst>
          </p:cNvPr>
          <p:cNvSpPr>
            <a:spLocks noChangeArrowheads="1"/>
          </p:cNvSpPr>
          <p:nvPr userDrawn="1"/>
        </p:nvSpPr>
        <p:spPr bwMode="auto">
          <a:xfrm>
            <a:off x="9378143" y="1637708"/>
            <a:ext cx="3095036" cy="5634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05626" tIns="52813" rIns="105626" bIns="52813">
            <a:spAutoFit/>
          </a:bodyPr>
          <a:lstStyle>
            <a:lvl1pPr defTabSz="1054100">
              <a:defRPr sz="2400">
                <a:solidFill>
                  <a:schemeClr val="tx1"/>
                </a:solidFill>
                <a:latin typeface="Times New Roman" panose="02020603050405020304" pitchFamily="18" charset="0"/>
              </a:defRPr>
            </a:lvl1pPr>
            <a:lvl2pPr marL="527050" defTabSz="1054100">
              <a:defRPr sz="2400">
                <a:solidFill>
                  <a:schemeClr val="tx1"/>
                </a:solidFill>
                <a:latin typeface="Times New Roman" panose="02020603050405020304" pitchFamily="18" charset="0"/>
              </a:defRPr>
            </a:lvl2pPr>
            <a:lvl3pPr marL="1054100" defTabSz="1054100">
              <a:defRPr sz="2400">
                <a:solidFill>
                  <a:schemeClr val="tx1"/>
                </a:solidFill>
                <a:latin typeface="Times New Roman" panose="02020603050405020304" pitchFamily="18" charset="0"/>
              </a:defRPr>
            </a:lvl3pPr>
            <a:lvl4pPr marL="1581150" defTabSz="1054100">
              <a:defRPr sz="2400">
                <a:solidFill>
                  <a:schemeClr val="tx1"/>
                </a:solidFill>
                <a:latin typeface="Times New Roman" panose="02020603050405020304" pitchFamily="18" charset="0"/>
              </a:defRPr>
            </a:lvl4pPr>
            <a:lvl5pPr marL="2106613" defTabSz="1054100">
              <a:defRPr sz="2400">
                <a:solidFill>
                  <a:schemeClr val="tx1"/>
                </a:solidFill>
                <a:latin typeface="Times New Roman" panose="02020603050405020304" pitchFamily="18" charset="0"/>
              </a:defRPr>
            </a:lvl5pPr>
            <a:lvl6pPr marL="2563813" defTabSz="1054100" fontAlgn="base">
              <a:spcBef>
                <a:spcPct val="0"/>
              </a:spcBef>
              <a:spcAft>
                <a:spcPct val="0"/>
              </a:spcAft>
              <a:defRPr sz="2400">
                <a:solidFill>
                  <a:schemeClr val="tx1"/>
                </a:solidFill>
                <a:latin typeface="Times New Roman" panose="02020603050405020304" pitchFamily="18" charset="0"/>
              </a:defRPr>
            </a:lvl6pPr>
            <a:lvl7pPr marL="3021013" defTabSz="1054100" fontAlgn="base">
              <a:spcBef>
                <a:spcPct val="0"/>
              </a:spcBef>
              <a:spcAft>
                <a:spcPct val="0"/>
              </a:spcAft>
              <a:defRPr sz="2400">
                <a:solidFill>
                  <a:schemeClr val="tx1"/>
                </a:solidFill>
                <a:latin typeface="Times New Roman" panose="02020603050405020304" pitchFamily="18" charset="0"/>
              </a:defRPr>
            </a:lvl7pPr>
            <a:lvl8pPr marL="3478213" defTabSz="1054100" fontAlgn="base">
              <a:spcBef>
                <a:spcPct val="0"/>
              </a:spcBef>
              <a:spcAft>
                <a:spcPct val="0"/>
              </a:spcAft>
              <a:defRPr sz="2400">
                <a:solidFill>
                  <a:schemeClr val="tx1"/>
                </a:solidFill>
                <a:latin typeface="Times New Roman" panose="02020603050405020304" pitchFamily="18" charset="0"/>
              </a:defRPr>
            </a:lvl8pPr>
            <a:lvl9pPr marL="3935413" defTabSz="1054100" fontAlgn="base">
              <a:spcBef>
                <a:spcPct val="0"/>
              </a:spcBef>
              <a:spcAft>
                <a:spcPct val="0"/>
              </a:spcAft>
              <a:defRPr sz="2400">
                <a:solidFill>
                  <a:schemeClr val="tx1"/>
                </a:solidFill>
                <a:latin typeface="Times New Roman" panose="02020603050405020304" pitchFamily="18" charset="0"/>
              </a:defRPr>
            </a:lvl9pPr>
          </a:lstStyle>
          <a:p>
            <a:pPr>
              <a:lnSpc>
                <a:spcPts val="1203"/>
              </a:lnSpc>
              <a:defRPr/>
            </a:pPr>
            <a:r>
              <a:rPr lang="de-DE" altLang="de-DE" sz="902">
                <a:latin typeface="Arial" panose="020B0604020202020204" pitchFamily="34" charset="0"/>
              </a:rPr>
              <a:t>Universität für Bodenkultur Wien</a:t>
            </a:r>
          </a:p>
          <a:p>
            <a:pPr>
              <a:lnSpc>
                <a:spcPts val="1203"/>
              </a:lnSpc>
              <a:defRPr/>
            </a:pPr>
            <a:r>
              <a:rPr lang="de-DE" altLang="de-DE" sz="902" b="0">
                <a:latin typeface="Arial" panose="020B0604020202020204" pitchFamily="34" charset="0"/>
              </a:rPr>
              <a:t>Department für Bautechnik und </a:t>
            </a:r>
          </a:p>
          <a:p>
            <a:pPr>
              <a:lnSpc>
                <a:spcPts val="1203"/>
              </a:lnSpc>
              <a:defRPr/>
            </a:pPr>
            <a:r>
              <a:rPr lang="de-DE" altLang="de-DE" sz="902" b="0">
                <a:latin typeface="Arial" panose="020B0604020202020204" pitchFamily="34" charset="0"/>
              </a:rPr>
              <a:t>Naturgefahren</a:t>
            </a:r>
          </a:p>
        </p:txBody>
      </p:sp>
      <p:sp>
        <p:nvSpPr>
          <p:cNvPr id="1030" name="Line 32">
            <a:extLst>
              <a:ext uri="{FF2B5EF4-FFF2-40B4-BE49-F238E27FC236}">
                <a16:creationId xmlns:a16="http://schemas.microsoft.com/office/drawing/2014/main" id="{8FC091C0-F448-45B7-AE6C-A9A1C8E769BA}"/>
              </a:ext>
            </a:extLst>
          </p:cNvPr>
          <p:cNvSpPr>
            <a:spLocks noChangeShapeType="1"/>
          </p:cNvSpPr>
          <p:nvPr userDrawn="1"/>
        </p:nvSpPr>
        <p:spPr bwMode="auto">
          <a:xfrm>
            <a:off x="0" y="5594307"/>
            <a:ext cx="8908823"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endParaRPr lang="nl-NL" sz="1805"/>
          </a:p>
        </p:txBody>
      </p:sp>
      <p:sp>
        <p:nvSpPr>
          <p:cNvPr id="1031" name="Line 33">
            <a:extLst>
              <a:ext uri="{FF2B5EF4-FFF2-40B4-BE49-F238E27FC236}">
                <a16:creationId xmlns:a16="http://schemas.microsoft.com/office/drawing/2014/main" id="{F5D0F9EA-4A3C-4740-9F47-6BB78AD913B7}"/>
              </a:ext>
            </a:extLst>
          </p:cNvPr>
          <p:cNvSpPr>
            <a:spLocks noChangeShapeType="1"/>
          </p:cNvSpPr>
          <p:nvPr userDrawn="1"/>
        </p:nvSpPr>
        <p:spPr bwMode="auto">
          <a:xfrm>
            <a:off x="0" y="5594307"/>
            <a:ext cx="8815785"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endParaRPr lang="nl-NL" sz="1805"/>
          </a:p>
        </p:txBody>
      </p:sp>
      <p:sp>
        <p:nvSpPr>
          <p:cNvPr id="1033" name="Line 36">
            <a:extLst>
              <a:ext uri="{FF2B5EF4-FFF2-40B4-BE49-F238E27FC236}">
                <a16:creationId xmlns:a16="http://schemas.microsoft.com/office/drawing/2014/main" id="{678A8086-BCEF-47B3-82A2-C68725F9BA3D}"/>
              </a:ext>
            </a:extLst>
          </p:cNvPr>
          <p:cNvSpPr>
            <a:spLocks noChangeShapeType="1"/>
          </p:cNvSpPr>
          <p:nvPr userDrawn="1"/>
        </p:nvSpPr>
        <p:spPr bwMode="auto">
          <a:xfrm>
            <a:off x="562358" y="6172040"/>
            <a:ext cx="11160321" cy="0"/>
          </a:xfrm>
          <a:prstGeom prst="line">
            <a:avLst/>
          </a:prstGeom>
          <a:noFill/>
          <a:ln w="9525">
            <a:solidFill>
              <a:srgbClr val="B0AA2B"/>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endParaRPr lang="nl-NL" sz="1805"/>
          </a:p>
        </p:txBody>
      </p:sp>
    </p:spTree>
    <p:extLst>
      <p:ext uri="{BB962C8B-B14F-4D97-AF65-F5344CB8AC3E}">
        <p14:creationId xmlns:p14="http://schemas.microsoft.com/office/powerpoint/2010/main" val="18874860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rtl="0" eaLnBrk="0" fontAlgn="base" hangingPunct="0">
        <a:spcBef>
          <a:spcPct val="0"/>
        </a:spcBef>
        <a:spcAft>
          <a:spcPct val="0"/>
        </a:spcAft>
        <a:defRPr sz="3208" b="1" kern="1200">
          <a:solidFill>
            <a:srgbClr val="007E00"/>
          </a:solidFill>
          <a:latin typeface="+mj-lt"/>
          <a:ea typeface="+mj-ea"/>
          <a:cs typeface="+mj-cs"/>
        </a:defRPr>
      </a:lvl1pPr>
      <a:lvl2pPr algn="l" rtl="0" eaLnBrk="0" fontAlgn="base" hangingPunct="0">
        <a:spcBef>
          <a:spcPct val="0"/>
        </a:spcBef>
        <a:spcAft>
          <a:spcPct val="0"/>
        </a:spcAft>
        <a:defRPr sz="3208" b="1">
          <a:solidFill>
            <a:srgbClr val="007E00"/>
          </a:solidFill>
          <a:latin typeface="Arial Narrow" panose="020B0606020202030204" pitchFamily="34" charset="0"/>
        </a:defRPr>
      </a:lvl2pPr>
      <a:lvl3pPr algn="l" rtl="0" eaLnBrk="0" fontAlgn="base" hangingPunct="0">
        <a:spcBef>
          <a:spcPct val="0"/>
        </a:spcBef>
        <a:spcAft>
          <a:spcPct val="0"/>
        </a:spcAft>
        <a:defRPr sz="3208" b="1">
          <a:solidFill>
            <a:srgbClr val="007E00"/>
          </a:solidFill>
          <a:latin typeface="Arial Narrow" panose="020B0606020202030204" pitchFamily="34" charset="0"/>
        </a:defRPr>
      </a:lvl3pPr>
      <a:lvl4pPr algn="l" rtl="0" eaLnBrk="0" fontAlgn="base" hangingPunct="0">
        <a:spcBef>
          <a:spcPct val="0"/>
        </a:spcBef>
        <a:spcAft>
          <a:spcPct val="0"/>
        </a:spcAft>
        <a:defRPr sz="3208" b="1">
          <a:solidFill>
            <a:srgbClr val="007E00"/>
          </a:solidFill>
          <a:latin typeface="Arial Narrow" panose="020B0606020202030204" pitchFamily="34" charset="0"/>
        </a:defRPr>
      </a:lvl4pPr>
      <a:lvl5pPr algn="l" rtl="0" eaLnBrk="0" fontAlgn="base" hangingPunct="0">
        <a:spcBef>
          <a:spcPct val="0"/>
        </a:spcBef>
        <a:spcAft>
          <a:spcPct val="0"/>
        </a:spcAft>
        <a:defRPr sz="3208" b="1">
          <a:solidFill>
            <a:srgbClr val="007E00"/>
          </a:solidFill>
          <a:latin typeface="Arial Narrow" panose="020B0606020202030204" pitchFamily="34" charset="0"/>
        </a:defRPr>
      </a:lvl5pPr>
      <a:lvl6pPr marL="458389" algn="l" rtl="0" fontAlgn="base">
        <a:spcBef>
          <a:spcPct val="0"/>
        </a:spcBef>
        <a:spcAft>
          <a:spcPct val="0"/>
        </a:spcAft>
        <a:defRPr sz="3208" b="1">
          <a:solidFill>
            <a:srgbClr val="007E00"/>
          </a:solidFill>
          <a:latin typeface="Arial Narrow" panose="020B0606020202030204" pitchFamily="34" charset="0"/>
        </a:defRPr>
      </a:lvl6pPr>
      <a:lvl7pPr marL="916777" algn="l" rtl="0" fontAlgn="base">
        <a:spcBef>
          <a:spcPct val="0"/>
        </a:spcBef>
        <a:spcAft>
          <a:spcPct val="0"/>
        </a:spcAft>
        <a:defRPr sz="3208" b="1">
          <a:solidFill>
            <a:srgbClr val="007E00"/>
          </a:solidFill>
          <a:latin typeface="Arial Narrow" panose="020B0606020202030204" pitchFamily="34" charset="0"/>
        </a:defRPr>
      </a:lvl7pPr>
      <a:lvl8pPr marL="1375166" algn="l" rtl="0" fontAlgn="base">
        <a:spcBef>
          <a:spcPct val="0"/>
        </a:spcBef>
        <a:spcAft>
          <a:spcPct val="0"/>
        </a:spcAft>
        <a:defRPr sz="3208" b="1">
          <a:solidFill>
            <a:srgbClr val="007E00"/>
          </a:solidFill>
          <a:latin typeface="Arial Narrow" panose="020B0606020202030204" pitchFamily="34" charset="0"/>
        </a:defRPr>
      </a:lvl8pPr>
      <a:lvl9pPr marL="1833555" algn="l" rtl="0" fontAlgn="base">
        <a:spcBef>
          <a:spcPct val="0"/>
        </a:spcBef>
        <a:spcAft>
          <a:spcPct val="0"/>
        </a:spcAft>
        <a:defRPr sz="3208" b="1">
          <a:solidFill>
            <a:srgbClr val="007E00"/>
          </a:solidFill>
          <a:latin typeface="Arial Narrow" panose="020B0606020202030204" pitchFamily="34" charset="0"/>
        </a:defRPr>
      </a:lvl9pPr>
    </p:titleStyle>
    <p:bodyStyle>
      <a:lvl1pPr marL="343792" indent="-343792" algn="l" rtl="0" eaLnBrk="0" fontAlgn="base" hangingPunct="0">
        <a:spcBef>
          <a:spcPct val="20000"/>
        </a:spcBef>
        <a:spcAft>
          <a:spcPct val="0"/>
        </a:spcAft>
        <a:buClr>
          <a:srgbClr val="009900"/>
        </a:buClr>
        <a:buSzPct val="110000"/>
        <a:buFont typeface="Wingdings" panose="05000000000000000000" pitchFamily="2" charset="2"/>
        <a:buChar char="§"/>
        <a:defRPr sz="2406" kern="1200">
          <a:solidFill>
            <a:schemeClr val="tx1"/>
          </a:solidFill>
          <a:latin typeface="+mn-lt"/>
          <a:ea typeface="+mn-ea"/>
          <a:cs typeface="+mn-cs"/>
        </a:defRPr>
      </a:lvl1pPr>
      <a:lvl2pPr marL="744882" indent="-286493" algn="l" rtl="0" eaLnBrk="0" fontAlgn="base" hangingPunct="0">
        <a:spcBef>
          <a:spcPct val="20000"/>
        </a:spcBef>
        <a:spcAft>
          <a:spcPct val="0"/>
        </a:spcAft>
        <a:buClr>
          <a:srgbClr val="007E00"/>
        </a:buClr>
        <a:buSzPct val="110000"/>
        <a:buFont typeface="Wingdings" panose="05000000000000000000" pitchFamily="2" charset="2"/>
        <a:buChar char="§"/>
        <a:defRPr sz="2406" kern="1200">
          <a:solidFill>
            <a:schemeClr val="tx1"/>
          </a:solidFill>
          <a:latin typeface="+mn-lt"/>
          <a:ea typeface="+mn-ea"/>
          <a:cs typeface="+mn-cs"/>
        </a:defRPr>
      </a:lvl2pPr>
      <a:lvl3pPr marL="1145972" indent="-229194" algn="l" rtl="0" eaLnBrk="0" fontAlgn="base" hangingPunct="0">
        <a:spcBef>
          <a:spcPct val="20000"/>
        </a:spcBef>
        <a:spcAft>
          <a:spcPct val="0"/>
        </a:spcAft>
        <a:buClr>
          <a:srgbClr val="007E00"/>
        </a:buClr>
        <a:buSzPct val="110000"/>
        <a:buFont typeface="Wingdings" panose="05000000000000000000" pitchFamily="2" charset="2"/>
        <a:buChar char="§"/>
        <a:defRPr sz="2005" kern="1200">
          <a:solidFill>
            <a:schemeClr val="tx1"/>
          </a:solidFill>
          <a:latin typeface="+mn-lt"/>
          <a:ea typeface="+mn-ea"/>
          <a:cs typeface="+mn-cs"/>
        </a:defRPr>
      </a:lvl3pPr>
      <a:lvl4pPr marL="1604361" indent="-229194" algn="l" rtl="0" eaLnBrk="0" fontAlgn="base" hangingPunct="0">
        <a:spcBef>
          <a:spcPct val="20000"/>
        </a:spcBef>
        <a:spcAft>
          <a:spcPct val="0"/>
        </a:spcAft>
        <a:buClr>
          <a:srgbClr val="007E00"/>
        </a:buClr>
        <a:buSzPct val="110000"/>
        <a:buFont typeface="Wingdings" panose="05000000000000000000" pitchFamily="2" charset="2"/>
        <a:buChar char="§"/>
        <a:defRPr sz="1604" kern="1200">
          <a:solidFill>
            <a:schemeClr val="tx1"/>
          </a:solidFill>
          <a:latin typeface="+mn-lt"/>
          <a:ea typeface="+mn-ea"/>
          <a:cs typeface="+mn-cs"/>
        </a:defRPr>
      </a:lvl4pPr>
      <a:lvl5pPr marL="2062749" indent="-229194" algn="l" rtl="0" eaLnBrk="0" fontAlgn="base" hangingPunct="0">
        <a:spcBef>
          <a:spcPct val="20000"/>
        </a:spcBef>
        <a:spcAft>
          <a:spcPct val="0"/>
        </a:spcAft>
        <a:buClr>
          <a:srgbClr val="007E00"/>
        </a:buClr>
        <a:buSzPct val="110000"/>
        <a:buFont typeface="Wingdings" panose="05000000000000000000" pitchFamily="2" charset="2"/>
        <a:buChar char="§"/>
        <a:defRPr sz="1404" kern="1200">
          <a:solidFill>
            <a:schemeClr val="tx1"/>
          </a:solidFill>
          <a:latin typeface="+mn-lt"/>
          <a:ea typeface="+mn-ea"/>
          <a:cs typeface="+mn-cs"/>
        </a:defRPr>
      </a:lvl5pPr>
      <a:lvl6pPr marL="2521138" indent="-229194" algn="l" defTabSz="916777" rtl="0" eaLnBrk="1" latinLnBrk="0" hangingPunct="1">
        <a:lnSpc>
          <a:spcPct val="90000"/>
        </a:lnSpc>
        <a:spcBef>
          <a:spcPts val="501"/>
        </a:spcBef>
        <a:buFont typeface="Arial" panose="020B0604020202020204" pitchFamily="34" charset="0"/>
        <a:buChar char="•"/>
        <a:defRPr sz="1805" kern="1200">
          <a:solidFill>
            <a:schemeClr val="tx1"/>
          </a:solidFill>
          <a:latin typeface="+mn-lt"/>
          <a:ea typeface="+mn-ea"/>
          <a:cs typeface="+mn-cs"/>
        </a:defRPr>
      </a:lvl6pPr>
      <a:lvl7pPr marL="2979527" indent="-229194" algn="l" defTabSz="916777" rtl="0" eaLnBrk="1" latinLnBrk="0" hangingPunct="1">
        <a:lnSpc>
          <a:spcPct val="90000"/>
        </a:lnSpc>
        <a:spcBef>
          <a:spcPts val="501"/>
        </a:spcBef>
        <a:buFont typeface="Arial" panose="020B0604020202020204" pitchFamily="34" charset="0"/>
        <a:buChar char="•"/>
        <a:defRPr sz="1805" kern="1200">
          <a:solidFill>
            <a:schemeClr val="tx1"/>
          </a:solidFill>
          <a:latin typeface="+mn-lt"/>
          <a:ea typeface="+mn-ea"/>
          <a:cs typeface="+mn-cs"/>
        </a:defRPr>
      </a:lvl7pPr>
      <a:lvl8pPr marL="3437915" indent="-229194" algn="l" defTabSz="916777" rtl="0" eaLnBrk="1" latinLnBrk="0" hangingPunct="1">
        <a:lnSpc>
          <a:spcPct val="90000"/>
        </a:lnSpc>
        <a:spcBef>
          <a:spcPts val="501"/>
        </a:spcBef>
        <a:buFont typeface="Arial" panose="020B0604020202020204" pitchFamily="34" charset="0"/>
        <a:buChar char="•"/>
        <a:defRPr sz="1805" kern="1200">
          <a:solidFill>
            <a:schemeClr val="tx1"/>
          </a:solidFill>
          <a:latin typeface="+mn-lt"/>
          <a:ea typeface="+mn-ea"/>
          <a:cs typeface="+mn-cs"/>
        </a:defRPr>
      </a:lvl8pPr>
      <a:lvl9pPr marL="3896304" indent="-229194" algn="l" defTabSz="916777" rtl="0" eaLnBrk="1" latinLnBrk="0" hangingPunct="1">
        <a:lnSpc>
          <a:spcPct val="90000"/>
        </a:lnSpc>
        <a:spcBef>
          <a:spcPts val="501"/>
        </a:spcBef>
        <a:buFont typeface="Arial" panose="020B0604020202020204" pitchFamily="34" charset="0"/>
        <a:buChar char="•"/>
        <a:defRPr sz="1805" kern="1200">
          <a:solidFill>
            <a:schemeClr val="tx1"/>
          </a:solidFill>
          <a:latin typeface="+mn-lt"/>
          <a:ea typeface="+mn-ea"/>
          <a:cs typeface="+mn-cs"/>
        </a:defRPr>
      </a:lvl9pPr>
    </p:bodyStyle>
    <p:otherStyle>
      <a:defPPr>
        <a:defRPr lang="de-DE"/>
      </a:defPPr>
      <a:lvl1pPr marL="0" algn="l" defTabSz="916777" rtl="0" eaLnBrk="1" latinLnBrk="0" hangingPunct="1">
        <a:defRPr sz="1805" kern="1200">
          <a:solidFill>
            <a:schemeClr val="tx1"/>
          </a:solidFill>
          <a:latin typeface="+mn-lt"/>
          <a:ea typeface="+mn-ea"/>
          <a:cs typeface="+mn-cs"/>
        </a:defRPr>
      </a:lvl1pPr>
      <a:lvl2pPr marL="458389" algn="l" defTabSz="916777" rtl="0" eaLnBrk="1" latinLnBrk="0" hangingPunct="1">
        <a:defRPr sz="1805" kern="1200">
          <a:solidFill>
            <a:schemeClr val="tx1"/>
          </a:solidFill>
          <a:latin typeface="+mn-lt"/>
          <a:ea typeface="+mn-ea"/>
          <a:cs typeface="+mn-cs"/>
        </a:defRPr>
      </a:lvl2pPr>
      <a:lvl3pPr marL="916777" algn="l" defTabSz="916777" rtl="0" eaLnBrk="1" latinLnBrk="0" hangingPunct="1">
        <a:defRPr sz="1805" kern="1200">
          <a:solidFill>
            <a:schemeClr val="tx1"/>
          </a:solidFill>
          <a:latin typeface="+mn-lt"/>
          <a:ea typeface="+mn-ea"/>
          <a:cs typeface="+mn-cs"/>
        </a:defRPr>
      </a:lvl3pPr>
      <a:lvl4pPr marL="1375166" algn="l" defTabSz="916777" rtl="0" eaLnBrk="1" latinLnBrk="0" hangingPunct="1">
        <a:defRPr sz="1805" kern="1200">
          <a:solidFill>
            <a:schemeClr val="tx1"/>
          </a:solidFill>
          <a:latin typeface="+mn-lt"/>
          <a:ea typeface="+mn-ea"/>
          <a:cs typeface="+mn-cs"/>
        </a:defRPr>
      </a:lvl4pPr>
      <a:lvl5pPr marL="1833555" algn="l" defTabSz="916777" rtl="0" eaLnBrk="1" latinLnBrk="0" hangingPunct="1">
        <a:defRPr sz="1805" kern="1200">
          <a:solidFill>
            <a:schemeClr val="tx1"/>
          </a:solidFill>
          <a:latin typeface="+mn-lt"/>
          <a:ea typeface="+mn-ea"/>
          <a:cs typeface="+mn-cs"/>
        </a:defRPr>
      </a:lvl5pPr>
      <a:lvl6pPr marL="2291944" algn="l" defTabSz="916777" rtl="0" eaLnBrk="1" latinLnBrk="0" hangingPunct="1">
        <a:defRPr sz="1805" kern="1200">
          <a:solidFill>
            <a:schemeClr val="tx1"/>
          </a:solidFill>
          <a:latin typeface="+mn-lt"/>
          <a:ea typeface="+mn-ea"/>
          <a:cs typeface="+mn-cs"/>
        </a:defRPr>
      </a:lvl6pPr>
      <a:lvl7pPr marL="2750332" algn="l" defTabSz="916777" rtl="0" eaLnBrk="1" latinLnBrk="0" hangingPunct="1">
        <a:defRPr sz="1805" kern="1200">
          <a:solidFill>
            <a:schemeClr val="tx1"/>
          </a:solidFill>
          <a:latin typeface="+mn-lt"/>
          <a:ea typeface="+mn-ea"/>
          <a:cs typeface="+mn-cs"/>
        </a:defRPr>
      </a:lvl7pPr>
      <a:lvl8pPr marL="3208721" algn="l" defTabSz="916777" rtl="0" eaLnBrk="1" latinLnBrk="0" hangingPunct="1">
        <a:defRPr sz="1805" kern="1200">
          <a:solidFill>
            <a:schemeClr val="tx1"/>
          </a:solidFill>
          <a:latin typeface="+mn-lt"/>
          <a:ea typeface="+mn-ea"/>
          <a:cs typeface="+mn-cs"/>
        </a:defRPr>
      </a:lvl8pPr>
      <a:lvl9pPr marL="3667110" algn="l" defTabSz="916777" rtl="0" eaLnBrk="1" latinLnBrk="0" hangingPunct="1">
        <a:defRPr sz="18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21.jpg"/><Relationship Id="rId4" Type="http://schemas.openxmlformats.org/officeDocument/2006/relationships/image" Target="../media/image20.tiff"/></Relationships>
</file>

<file path=ppt/slides/_rels/slide1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2.xml"/><Relationship Id="rId5" Type="http://schemas.openxmlformats.org/officeDocument/2006/relationships/image" Target="../media/image34.emf"/><Relationship Id="rId4" Type="http://schemas.openxmlformats.org/officeDocument/2006/relationships/image" Target="../media/image33.emf"/></Relationships>
</file>

<file path=ppt/slides/_rels/slide26.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slideLayout" Target="../slideLayouts/slideLayout2.xml"/><Relationship Id="rId5" Type="http://schemas.openxmlformats.org/officeDocument/2006/relationships/image" Target="../media/image38.emf"/><Relationship Id="rId4" Type="http://schemas.openxmlformats.org/officeDocument/2006/relationships/image" Target="../media/image37.emf"/></Relationships>
</file>

<file path=ppt/slides/_rels/slide27.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emf"/><Relationship Id="rId1" Type="http://schemas.openxmlformats.org/officeDocument/2006/relationships/slideLayout" Target="../slideLayouts/slideLayout2.xml"/><Relationship Id="rId5" Type="http://schemas.openxmlformats.org/officeDocument/2006/relationships/image" Target="../media/image44.emf"/><Relationship Id="rId4" Type="http://schemas.openxmlformats.org/officeDocument/2006/relationships/image" Target="../media/image43.emf"/></Relationships>
</file>

<file path=ppt/slides/_rels/slide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54.png"/></Relationships>
</file>

<file path=ppt/slides/_rels/slide3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4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10.png"/><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4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image" Target="../media/image68.emf"/><Relationship Id="rId1" Type="http://schemas.openxmlformats.org/officeDocument/2006/relationships/slideLayout" Target="../slideLayouts/slideLayout2.xml"/><Relationship Id="rId5" Type="http://schemas.openxmlformats.org/officeDocument/2006/relationships/image" Target="../media/image71.emf"/><Relationship Id="rId4" Type="http://schemas.openxmlformats.org/officeDocument/2006/relationships/image" Target="../media/image70.emf"/></Relationships>
</file>

<file path=ppt/slides/_rels/slide48.xml.rels><?xml version="1.0" encoding="UTF-8" standalone="yes"?>
<Relationships xmlns="http://schemas.openxmlformats.org/package/2006/relationships"><Relationship Id="rId2" Type="http://schemas.openxmlformats.org/officeDocument/2006/relationships/image" Target="../media/image72.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image" Target="../media/image76.jp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image" Target="../media/image78.em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image" Target="../media/image80.e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82.e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83.e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8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2" Type="http://schemas.openxmlformats.org/officeDocument/2006/relationships/image" Target="../media/image85.em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slideLayout" Target="../slideLayouts/slideLayout2.xml"/><Relationship Id="rId5" Type="http://schemas.openxmlformats.org/officeDocument/2006/relationships/image" Target="../media/image38.emf"/><Relationship Id="rId4" Type="http://schemas.openxmlformats.org/officeDocument/2006/relationships/image" Target="../media/image37.emf"/></Relationships>
</file>

<file path=ppt/slides/_rels/slide62.x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image" Target="../media/image86.emf"/><Relationship Id="rId1" Type="http://schemas.openxmlformats.org/officeDocument/2006/relationships/slideLayout" Target="../slideLayouts/slideLayout2.xml"/><Relationship Id="rId5" Type="http://schemas.openxmlformats.org/officeDocument/2006/relationships/image" Target="../media/image89.emf"/><Relationship Id="rId4" Type="http://schemas.openxmlformats.org/officeDocument/2006/relationships/image" Target="../media/image88.emf"/></Relationships>
</file>

<file path=ppt/slides/_rels/slide63.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90.emf"/><Relationship Id="rId1" Type="http://schemas.openxmlformats.org/officeDocument/2006/relationships/slideLayout" Target="../slideLayouts/slideLayout2.xml"/><Relationship Id="rId5" Type="http://schemas.openxmlformats.org/officeDocument/2006/relationships/image" Target="../media/image91.emf"/><Relationship Id="rId4" Type="http://schemas.openxmlformats.org/officeDocument/2006/relationships/image" Target="../media/image42.emf"/></Relationships>
</file>

<file path=ppt/slides/_rels/slide64.xml.rels><?xml version="1.0" encoding="UTF-8" standalone="yes"?>
<Relationships xmlns="http://schemas.openxmlformats.org/package/2006/relationships"><Relationship Id="rId3" Type="http://schemas.openxmlformats.org/officeDocument/2006/relationships/image" Target="../media/image93.emf"/><Relationship Id="rId2" Type="http://schemas.openxmlformats.org/officeDocument/2006/relationships/image" Target="../media/image92.emf"/><Relationship Id="rId1" Type="http://schemas.openxmlformats.org/officeDocument/2006/relationships/slideLayout" Target="../slideLayouts/slideLayout2.xml"/><Relationship Id="rId5" Type="http://schemas.openxmlformats.org/officeDocument/2006/relationships/image" Target="../media/image95.emf"/><Relationship Id="rId4" Type="http://schemas.openxmlformats.org/officeDocument/2006/relationships/image" Target="../media/image94.emf"/></Relationships>
</file>

<file path=ppt/slides/_rels/slide65.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96.emf"/><Relationship Id="rId1" Type="http://schemas.openxmlformats.org/officeDocument/2006/relationships/slideLayout" Target="../slideLayouts/slideLayout2.xml"/><Relationship Id="rId5" Type="http://schemas.openxmlformats.org/officeDocument/2006/relationships/image" Target="../media/image97.emf"/><Relationship Id="rId4" Type="http://schemas.openxmlformats.org/officeDocument/2006/relationships/image" Target="../media/image43.emf"/></Relationships>
</file>

<file path=ppt/slides/_rels/slide66.xml.rels><?xml version="1.0" encoding="UTF-8" standalone="yes"?>
<Relationships xmlns="http://schemas.openxmlformats.org/package/2006/relationships"><Relationship Id="rId3" Type="http://schemas.openxmlformats.org/officeDocument/2006/relationships/image" Target="../media/image99.emf"/><Relationship Id="rId2" Type="http://schemas.openxmlformats.org/officeDocument/2006/relationships/image" Target="../media/image98.emf"/><Relationship Id="rId1" Type="http://schemas.openxmlformats.org/officeDocument/2006/relationships/slideLayout" Target="../slideLayouts/slideLayout2.xml"/><Relationship Id="rId5" Type="http://schemas.openxmlformats.org/officeDocument/2006/relationships/image" Target="../media/image101.emf"/><Relationship Id="rId4" Type="http://schemas.openxmlformats.org/officeDocument/2006/relationships/image" Target="../media/image100.emf"/></Relationships>
</file>

<file path=ppt/slides/_rels/slide67.xml.rels><?xml version="1.0" encoding="UTF-8" standalone="yes"?>
<Relationships xmlns="http://schemas.openxmlformats.org/package/2006/relationships"><Relationship Id="rId3" Type="http://schemas.openxmlformats.org/officeDocument/2006/relationships/image" Target="../media/image102.emf"/><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103.em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05.emf"/><Relationship Id="rId2" Type="http://schemas.openxmlformats.org/officeDocument/2006/relationships/image" Target="../media/image104.emf"/><Relationship Id="rId1" Type="http://schemas.openxmlformats.org/officeDocument/2006/relationships/slideLayout" Target="../slideLayouts/slideLayout2.xml"/><Relationship Id="rId5" Type="http://schemas.openxmlformats.org/officeDocument/2006/relationships/image" Target="../media/image107.emf"/><Relationship Id="rId4" Type="http://schemas.openxmlformats.org/officeDocument/2006/relationships/image" Target="../media/image106.emf"/></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109.emf"/><Relationship Id="rId2" Type="http://schemas.openxmlformats.org/officeDocument/2006/relationships/image" Target="../media/image108.emf"/><Relationship Id="rId1" Type="http://schemas.openxmlformats.org/officeDocument/2006/relationships/slideLayout" Target="../slideLayouts/slideLayout2.xml"/><Relationship Id="rId5" Type="http://schemas.openxmlformats.org/officeDocument/2006/relationships/image" Target="../media/image111.emf"/><Relationship Id="rId4" Type="http://schemas.openxmlformats.org/officeDocument/2006/relationships/image" Target="../media/image110.emf"/></Relationships>
</file>

<file path=ppt/slides/_rels/slide71.xml.rels><?xml version="1.0" encoding="UTF-8" standalone="yes"?>
<Relationships xmlns="http://schemas.openxmlformats.org/package/2006/relationships"><Relationship Id="rId3" Type="http://schemas.openxmlformats.org/officeDocument/2006/relationships/image" Target="../media/image113.emf"/><Relationship Id="rId2" Type="http://schemas.openxmlformats.org/officeDocument/2006/relationships/image" Target="../media/image112.emf"/><Relationship Id="rId1" Type="http://schemas.openxmlformats.org/officeDocument/2006/relationships/slideLayout" Target="../slideLayouts/slideLayout2.xml"/><Relationship Id="rId5" Type="http://schemas.openxmlformats.org/officeDocument/2006/relationships/image" Target="../media/image115.emf"/><Relationship Id="rId4" Type="http://schemas.openxmlformats.org/officeDocument/2006/relationships/image" Target="../media/image114.emf"/></Relationships>
</file>

<file path=ppt/slides/_rels/slide72.xml.rels><?xml version="1.0" encoding="UTF-8" standalone="yes"?>
<Relationships xmlns="http://schemas.openxmlformats.org/package/2006/relationships"><Relationship Id="rId3" Type="http://schemas.openxmlformats.org/officeDocument/2006/relationships/image" Target="../media/image117.emf"/><Relationship Id="rId2" Type="http://schemas.openxmlformats.org/officeDocument/2006/relationships/image" Target="../media/image116.emf"/><Relationship Id="rId1" Type="http://schemas.openxmlformats.org/officeDocument/2006/relationships/slideLayout" Target="../slideLayouts/slideLayout2.xml"/><Relationship Id="rId5" Type="http://schemas.openxmlformats.org/officeDocument/2006/relationships/image" Target="../media/image119.emf"/><Relationship Id="rId4" Type="http://schemas.openxmlformats.org/officeDocument/2006/relationships/image" Target="../media/image118.emf"/></Relationships>
</file>

<file path=ppt/slides/_rels/slide73.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1B14A45C-2018-B64E-848D-989D2634A885}"/>
              </a:ext>
            </a:extLst>
          </p:cNvPr>
          <p:cNvPicPr>
            <a:picLocks noChangeAspect="1"/>
          </p:cNvPicPr>
          <p:nvPr/>
        </p:nvPicPr>
        <p:blipFill>
          <a:blip r:embed="rId2">
            <a:alphaModFix amt="50000"/>
          </a:blip>
          <a:stretch>
            <a:fillRect/>
          </a:stretch>
        </p:blipFill>
        <p:spPr>
          <a:xfrm>
            <a:off x="-59376" y="-1187532"/>
            <a:ext cx="12251376" cy="9188532"/>
          </a:xfrm>
          <a:prstGeom prst="rect">
            <a:avLst/>
          </a:prstGeom>
        </p:spPr>
      </p:pic>
      <p:pic>
        <p:nvPicPr>
          <p:cNvPr id="16388" name="Picture 7" descr="Bautechnik">
            <a:extLst>
              <a:ext uri="{FF2B5EF4-FFF2-40B4-BE49-F238E27FC236}">
                <a16:creationId xmlns:a16="http://schemas.microsoft.com/office/drawing/2014/main" id="{AFE884B5-6710-4553-B65A-FB722E775DDC}"/>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65331"/>
            <a:ext cx="12192000" cy="37926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390" name="Text Box 9">
            <a:extLst>
              <a:ext uri="{FF2B5EF4-FFF2-40B4-BE49-F238E27FC236}">
                <a16:creationId xmlns:a16="http://schemas.microsoft.com/office/drawing/2014/main" id="{50407BF8-3F22-4AC1-AC72-C17FFEA97B59}"/>
              </a:ext>
            </a:extLst>
          </p:cNvPr>
          <p:cNvSpPr txBox="1">
            <a:spLocks noChangeArrowheads="1"/>
          </p:cNvSpPr>
          <p:nvPr/>
        </p:nvSpPr>
        <p:spPr bwMode="auto">
          <a:xfrm>
            <a:off x="2393253" y="4816038"/>
            <a:ext cx="185203" cy="4637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a:defRPr sz="2400" b="1">
                <a:solidFill>
                  <a:schemeClr val="tx1"/>
                </a:solidFill>
                <a:latin typeface="Arial Narrow" panose="020B0606020202030204" pitchFamily="34" charset="0"/>
              </a:defRPr>
            </a:lvl1pPr>
            <a:lvl2pPr marL="742950" indent="-285750">
              <a:defRPr sz="2400" b="1">
                <a:solidFill>
                  <a:schemeClr val="tx1"/>
                </a:solidFill>
                <a:latin typeface="Arial Narrow" panose="020B0606020202030204" pitchFamily="34" charset="0"/>
              </a:defRPr>
            </a:lvl2pPr>
            <a:lvl3pPr marL="1143000" indent="-228600">
              <a:defRPr sz="2400" b="1">
                <a:solidFill>
                  <a:schemeClr val="tx1"/>
                </a:solidFill>
                <a:latin typeface="Arial Narrow" panose="020B0606020202030204" pitchFamily="34" charset="0"/>
              </a:defRPr>
            </a:lvl3pPr>
            <a:lvl4pPr marL="1600200" indent="-228600">
              <a:defRPr sz="2400" b="1">
                <a:solidFill>
                  <a:schemeClr val="tx1"/>
                </a:solidFill>
                <a:latin typeface="Arial Narrow" panose="020B0606020202030204" pitchFamily="34" charset="0"/>
              </a:defRPr>
            </a:lvl4pPr>
            <a:lvl5pPr marL="2057400" indent="-228600">
              <a:defRPr sz="2400" b="1">
                <a:solidFill>
                  <a:schemeClr val="tx1"/>
                </a:solidFill>
                <a:latin typeface="Arial Narrow" panose="020B0606020202030204" pitchFamily="34" charset="0"/>
              </a:defRPr>
            </a:lvl5pPr>
            <a:lvl6pPr marL="2514600" indent="-228600" eaLnBrk="0" fontAlgn="base" hangingPunct="0">
              <a:spcBef>
                <a:spcPct val="0"/>
              </a:spcBef>
              <a:spcAft>
                <a:spcPct val="0"/>
              </a:spcAft>
              <a:defRPr sz="2400" b="1">
                <a:solidFill>
                  <a:schemeClr val="tx1"/>
                </a:solidFill>
                <a:latin typeface="Arial Narrow" panose="020B0606020202030204" pitchFamily="34" charset="0"/>
              </a:defRPr>
            </a:lvl6pPr>
            <a:lvl7pPr marL="2971800" indent="-228600" eaLnBrk="0" fontAlgn="base" hangingPunct="0">
              <a:spcBef>
                <a:spcPct val="0"/>
              </a:spcBef>
              <a:spcAft>
                <a:spcPct val="0"/>
              </a:spcAft>
              <a:defRPr sz="2400" b="1">
                <a:solidFill>
                  <a:schemeClr val="tx1"/>
                </a:solidFill>
                <a:latin typeface="Arial Narrow" panose="020B0606020202030204" pitchFamily="34" charset="0"/>
              </a:defRPr>
            </a:lvl7pPr>
            <a:lvl8pPr marL="3429000" indent="-228600" eaLnBrk="0" fontAlgn="base" hangingPunct="0">
              <a:spcBef>
                <a:spcPct val="0"/>
              </a:spcBef>
              <a:spcAft>
                <a:spcPct val="0"/>
              </a:spcAft>
              <a:defRPr sz="2400" b="1">
                <a:solidFill>
                  <a:schemeClr val="tx1"/>
                </a:solidFill>
                <a:latin typeface="Arial Narrow" panose="020B0606020202030204" pitchFamily="34" charset="0"/>
              </a:defRPr>
            </a:lvl8pPr>
            <a:lvl9pPr marL="3886200" indent="-228600" eaLnBrk="0" fontAlgn="base" hangingPunct="0">
              <a:spcBef>
                <a:spcPct val="0"/>
              </a:spcBef>
              <a:spcAft>
                <a:spcPct val="0"/>
              </a:spcAft>
              <a:defRPr sz="2400" b="1">
                <a:solidFill>
                  <a:schemeClr val="tx1"/>
                </a:solidFill>
                <a:latin typeface="Arial Narrow" panose="020B0606020202030204" pitchFamily="34" charset="0"/>
              </a:defRPr>
            </a:lvl9pPr>
          </a:lstStyle>
          <a:p>
            <a:pPr defTabSz="916777" fontAlgn="base">
              <a:spcBef>
                <a:spcPct val="0"/>
              </a:spcBef>
              <a:spcAft>
                <a:spcPct val="0"/>
              </a:spcAft>
            </a:pPr>
            <a:endParaRPr lang="de-DE" altLang="de-DE" sz="2406" b="0">
              <a:solidFill>
                <a:srgbClr val="000000"/>
              </a:solidFill>
            </a:endParaRPr>
          </a:p>
        </p:txBody>
      </p:sp>
      <p:sp>
        <p:nvSpPr>
          <p:cNvPr id="16391" name="Rectangle 2">
            <a:extLst>
              <a:ext uri="{FF2B5EF4-FFF2-40B4-BE49-F238E27FC236}">
                <a16:creationId xmlns:a16="http://schemas.microsoft.com/office/drawing/2014/main" id="{B7B1EBCC-69FD-44C3-A10B-00318B825EAD}"/>
              </a:ext>
            </a:extLst>
          </p:cNvPr>
          <p:cNvSpPr txBox="1">
            <a:spLocks noChangeArrowheads="1"/>
          </p:cNvSpPr>
          <p:nvPr/>
        </p:nvSpPr>
        <p:spPr bwMode="auto">
          <a:xfrm>
            <a:off x="178128" y="242451"/>
            <a:ext cx="9215253" cy="18666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Narrow" panose="020B0606020202030204" pitchFamily="34" charset="0"/>
              </a:defRPr>
            </a:lvl1pPr>
            <a:lvl2pPr marL="742950" indent="-285750">
              <a:defRPr sz="2400" b="1">
                <a:solidFill>
                  <a:schemeClr val="tx1"/>
                </a:solidFill>
                <a:latin typeface="Arial Narrow" panose="020B0606020202030204" pitchFamily="34" charset="0"/>
              </a:defRPr>
            </a:lvl2pPr>
            <a:lvl3pPr marL="1143000" indent="-228600">
              <a:defRPr sz="2400" b="1">
                <a:solidFill>
                  <a:schemeClr val="tx1"/>
                </a:solidFill>
                <a:latin typeface="Arial Narrow" panose="020B0606020202030204" pitchFamily="34" charset="0"/>
              </a:defRPr>
            </a:lvl3pPr>
            <a:lvl4pPr marL="1600200" indent="-228600">
              <a:defRPr sz="2400" b="1">
                <a:solidFill>
                  <a:schemeClr val="tx1"/>
                </a:solidFill>
                <a:latin typeface="Arial Narrow" panose="020B0606020202030204" pitchFamily="34" charset="0"/>
              </a:defRPr>
            </a:lvl4pPr>
            <a:lvl5pPr marL="2057400" indent="-228600">
              <a:defRPr sz="2400" b="1">
                <a:solidFill>
                  <a:schemeClr val="tx1"/>
                </a:solidFill>
                <a:latin typeface="Arial Narrow" panose="020B0606020202030204" pitchFamily="34" charset="0"/>
              </a:defRPr>
            </a:lvl5pPr>
            <a:lvl6pPr marL="2514600" indent="-228600" eaLnBrk="0" fontAlgn="base" hangingPunct="0">
              <a:spcBef>
                <a:spcPct val="0"/>
              </a:spcBef>
              <a:spcAft>
                <a:spcPct val="0"/>
              </a:spcAft>
              <a:defRPr sz="2400" b="1">
                <a:solidFill>
                  <a:schemeClr val="tx1"/>
                </a:solidFill>
                <a:latin typeface="Arial Narrow" panose="020B0606020202030204" pitchFamily="34" charset="0"/>
              </a:defRPr>
            </a:lvl6pPr>
            <a:lvl7pPr marL="2971800" indent="-228600" eaLnBrk="0" fontAlgn="base" hangingPunct="0">
              <a:spcBef>
                <a:spcPct val="0"/>
              </a:spcBef>
              <a:spcAft>
                <a:spcPct val="0"/>
              </a:spcAft>
              <a:defRPr sz="2400" b="1">
                <a:solidFill>
                  <a:schemeClr val="tx1"/>
                </a:solidFill>
                <a:latin typeface="Arial Narrow" panose="020B0606020202030204" pitchFamily="34" charset="0"/>
              </a:defRPr>
            </a:lvl7pPr>
            <a:lvl8pPr marL="3429000" indent="-228600" eaLnBrk="0" fontAlgn="base" hangingPunct="0">
              <a:spcBef>
                <a:spcPct val="0"/>
              </a:spcBef>
              <a:spcAft>
                <a:spcPct val="0"/>
              </a:spcAft>
              <a:defRPr sz="2400" b="1">
                <a:solidFill>
                  <a:schemeClr val="tx1"/>
                </a:solidFill>
                <a:latin typeface="Arial Narrow" panose="020B0606020202030204" pitchFamily="34" charset="0"/>
              </a:defRPr>
            </a:lvl8pPr>
            <a:lvl9pPr marL="3886200" indent="-228600" eaLnBrk="0" fontAlgn="base" hangingPunct="0">
              <a:spcBef>
                <a:spcPct val="0"/>
              </a:spcBef>
              <a:spcAft>
                <a:spcPct val="0"/>
              </a:spcAft>
              <a:defRPr sz="2400" b="1">
                <a:solidFill>
                  <a:schemeClr val="tx1"/>
                </a:solidFill>
                <a:latin typeface="Arial Narrow" panose="020B0606020202030204" pitchFamily="34" charset="0"/>
              </a:defRPr>
            </a:lvl9pPr>
          </a:lstStyle>
          <a:p>
            <a:pPr defTabSz="916777" fontAlgn="base">
              <a:spcBef>
                <a:spcPct val="0"/>
              </a:spcBef>
              <a:spcAft>
                <a:spcPct val="0"/>
              </a:spcAft>
            </a:pPr>
            <a:r>
              <a:rPr lang="de-IT" sz="4000" dirty="0">
                <a:solidFill>
                  <a:srgbClr val="002060"/>
                </a:solidFill>
              </a:rPr>
              <a:t>Kraftmessungen während des Compression Tests: Macht es einen Unterschied, wer auf die CT-Säule schlägt? </a:t>
            </a:r>
          </a:p>
          <a:p>
            <a:pPr defTabSz="916777" fontAlgn="base">
              <a:spcBef>
                <a:spcPct val="0"/>
              </a:spcBef>
              <a:spcAft>
                <a:spcPct val="0"/>
              </a:spcAft>
            </a:pPr>
            <a:r>
              <a:rPr lang="de-DE" sz="4000" dirty="0" err="1">
                <a:solidFill>
                  <a:srgbClr val="195391"/>
                </a:solidFill>
              </a:rPr>
              <a:t>Misurazioni</a:t>
            </a:r>
            <a:r>
              <a:rPr lang="de-DE" sz="4000" dirty="0">
                <a:solidFill>
                  <a:srgbClr val="195391"/>
                </a:solidFill>
              </a:rPr>
              <a:t> della </a:t>
            </a:r>
            <a:r>
              <a:rPr lang="de-DE" sz="4000" dirty="0" err="1">
                <a:solidFill>
                  <a:srgbClr val="195391"/>
                </a:solidFill>
              </a:rPr>
              <a:t>forza</a:t>
            </a:r>
            <a:r>
              <a:rPr lang="de-DE" sz="4000" dirty="0">
                <a:solidFill>
                  <a:srgbClr val="195391"/>
                </a:solidFill>
              </a:rPr>
              <a:t> </a:t>
            </a:r>
            <a:r>
              <a:rPr lang="de-DE" sz="4000" dirty="0" err="1">
                <a:solidFill>
                  <a:srgbClr val="195391"/>
                </a:solidFill>
              </a:rPr>
              <a:t>durante</a:t>
            </a:r>
            <a:r>
              <a:rPr lang="de-DE" sz="4000" dirty="0">
                <a:solidFill>
                  <a:srgbClr val="195391"/>
                </a:solidFill>
              </a:rPr>
              <a:t> </a:t>
            </a:r>
            <a:r>
              <a:rPr lang="de-DE" sz="4000" dirty="0" err="1">
                <a:solidFill>
                  <a:srgbClr val="195391"/>
                </a:solidFill>
              </a:rPr>
              <a:t>il</a:t>
            </a:r>
            <a:r>
              <a:rPr lang="de-DE" sz="4000" dirty="0">
                <a:solidFill>
                  <a:srgbClr val="195391"/>
                </a:solidFill>
              </a:rPr>
              <a:t> </a:t>
            </a:r>
            <a:r>
              <a:rPr lang="de-DE" sz="4000" dirty="0" err="1">
                <a:solidFill>
                  <a:srgbClr val="195391"/>
                </a:solidFill>
              </a:rPr>
              <a:t>test</a:t>
            </a:r>
            <a:r>
              <a:rPr lang="de-DE" sz="4000" dirty="0">
                <a:solidFill>
                  <a:srgbClr val="195391"/>
                </a:solidFill>
              </a:rPr>
              <a:t> di </a:t>
            </a:r>
            <a:r>
              <a:rPr lang="de-DE" sz="4000" dirty="0" err="1">
                <a:solidFill>
                  <a:srgbClr val="195391"/>
                </a:solidFill>
              </a:rPr>
              <a:t>compressione</a:t>
            </a:r>
            <a:r>
              <a:rPr lang="de-DE" sz="4000" dirty="0">
                <a:solidFill>
                  <a:srgbClr val="195391"/>
                </a:solidFill>
              </a:rPr>
              <a:t>: </a:t>
            </a:r>
            <a:r>
              <a:rPr lang="de-DE" sz="4000" dirty="0" err="1">
                <a:solidFill>
                  <a:srgbClr val="195391"/>
                </a:solidFill>
              </a:rPr>
              <a:t>fa</a:t>
            </a:r>
            <a:r>
              <a:rPr lang="de-DE" sz="4000" dirty="0">
                <a:solidFill>
                  <a:srgbClr val="195391"/>
                </a:solidFill>
              </a:rPr>
              <a:t> </a:t>
            </a:r>
            <a:r>
              <a:rPr lang="de-DE" sz="4000" dirty="0" err="1">
                <a:solidFill>
                  <a:srgbClr val="195391"/>
                </a:solidFill>
              </a:rPr>
              <a:t>differenza</a:t>
            </a:r>
            <a:r>
              <a:rPr lang="de-DE" sz="4000" dirty="0">
                <a:solidFill>
                  <a:srgbClr val="195391"/>
                </a:solidFill>
              </a:rPr>
              <a:t> </a:t>
            </a:r>
            <a:r>
              <a:rPr lang="de-DE" sz="4000" dirty="0" err="1">
                <a:solidFill>
                  <a:srgbClr val="195391"/>
                </a:solidFill>
              </a:rPr>
              <a:t>chi</a:t>
            </a:r>
            <a:r>
              <a:rPr lang="de-DE" sz="4000" dirty="0">
                <a:solidFill>
                  <a:srgbClr val="195391"/>
                </a:solidFill>
              </a:rPr>
              <a:t> </a:t>
            </a:r>
            <a:r>
              <a:rPr lang="de-DE" sz="4000" dirty="0" err="1">
                <a:solidFill>
                  <a:srgbClr val="195391"/>
                </a:solidFill>
              </a:rPr>
              <a:t>colpisce</a:t>
            </a:r>
            <a:r>
              <a:rPr lang="de-DE" sz="4000" dirty="0">
                <a:solidFill>
                  <a:srgbClr val="195391"/>
                </a:solidFill>
              </a:rPr>
              <a:t> la </a:t>
            </a:r>
            <a:r>
              <a:rPr lang="de-DE" sz="4000" dirty="0" err="1">
                <a:solidFill>
                  <a:srgbClr val="195391"/>
                </a:solidFill>
              </a:rPr>
              <a:t>colonna</a:t>
            </a:r>
            <a:r>
              <a:rPr lang="de-DE" sz="4000" dirty="0">
                <a:solidFill>
                  <a:srgbClr val="195391"/>
                </a:solidFill>
              </a:rPr>
              <a:t> CT?</a:t>
            </a:r>
            <a:br>
              <a:rPr lang="de-DE" altLang="de-DE" sz="4400" dirty="0">
                <a:solidFill>
                  <a:srgbClr val="035A90"/>
                </a:solidFill>
                <a:latin typeface="Arial" panose="020B0604020202020204" pitchFamily="34" charset="0"/>
              </a:rPr>
            </a:br>
            <a:br>
              <a:rPr lang="de-DE" altLang="de-DE" sz="3208" b="0" dirty="0">
                <a:solidFill>
                  <a:srgbClr val="002060"/>
                </a:solidFill>
              </a:rPr>
            </a:br>
            <a:r>
              <a:rPr lang="de-DE" altLang="de-DE" sz="3208" b="0" dirty="0">
                <a:solidFill>
                  <a:srgbClr val="002060"/>
                </a:solidFill>
              </a:rPr>
              <a:t> </a:t>
            </a:r>
            <a:endParaRPr lang="de-DE" altLang="de-DE" sz="3509" dirty="0">
              <a:solidFill>
                <a:srgbClr val="002060"/>
              </a:solidFill>
              <a:latin typeface="Arial" panose="020B0604020202020204" pitchFamily="34" charset="0"/>
            </a:endParaRPr>
          </a:p>
        </p:txBody>
      </p:sp>
      <p:sp>
        <p:nvSpPr>
          <p:cNvPr id="9" name="Rectangle 2">
            <a:extLst>
              <a:ext uri="{FF2B5EF4-FFF2-40B4-BE49-F238E27FC236}">
                <a16:creationId xmlns:a16="http://schemas.microsoft.com/office/drawing/2014/main" id="{919562E9-0C44-104B-AA9F-8EE8DE202DD2}"/>
              </a:ext>
            </a:extLst>
          </p:cNvPr>
          <p:cNvSpPr>
            <a:spLocks noGrp="1" noChangeArrowheads="1"/>
          </p:cNvSpPr>
          <p:nvPr>
            <p:ph type="ctrTitle"/>
          </p:nvPr>
        </p:nvSpPr>
        <p:spPr bwMode="auto">
          <a:xfrm>
            <a:off x="83128" y="4132339"/>
            <a:ext cx="6012872" cy="2341174"/>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673" tIns="45837" rIns="91673" bIns="45837" numCol="1" anchor="t" anchorCtr="0" compatLnSpc="1">
            <a:prstTxWarp prst="textNoShape">
              <a:avLst/>
            </a:prstTxWarp>
          </a:bodyPr>
          <a:lstStyle/>
          <a:p>
            <a:r>
              <a:rPr lang="de-IT" sz="2800" dirty="0">
                <a:solidFill>
                  <a:srgbClr val="002060"/>
                </a:solidFill>
              </a:rPr>
              <a:t>Präsentation der Masterarbeit „Force measurements during snow stability tests“ von Silke Griesser,</a:t>
            </a:r>
            <a:br>
              <a:rPr lang="de-IT" sz="2800" dirty="0">
                <a:solidFill>
                  <a:srgbClr val="002060"/>
                </a:solidFill>
              </a:rPr>
            </a:br>
            <a:r>
              <a:rPr lang="de-IT" sz="2800" dirty="0">
                <a:solidFill>
                  <a:srgbClr val="002060"/>
                </a:solidFill>
              </a:rPr>
              <a:t>betreut von Assoc. Prof. Dr.sc. Ingrid Reiweger</a:t>
            </a:r>
            <a:br>
              <a:rPr lang="de-IT" sz="2800" dirty="0">
                <a:solidFill>
                  <a:srgbClr val="002060"/>
                </a:solidFill>
              </a:rPr>
            </a:br>
            <a:br>
              <a:rPr lang="de-DE" altLang="de-DE" sz="2507" dirty="0">
                <a:solidFill>
                  <a:srgbClr val="002060"/>
                </a:solidFill>
                <a:latin typeface="Arial" panose="020B0604020202020204" pitchFamily="34" charset="0"/>
              </a:rPr>
            </a:br>
            <a:br>
              <a:rPr lang="de-DE" altLang="de-DE" sz="2507" dirty="0">
                <a:solidFill>
                  <a:srgbClr val="002060"/>
                </a:solidFill>
                <a:latin typeface="Arial" panose="020B0604020202020204" pitchFamily="34" charset="0"/>
              </a:rPr>
            </a:br>
            <a:br>
              <a:rPr lang="de-DE" altLang="de-DE" sz="2507" b="0" dirty="0">
                <a:solidFill>
                  <a:srgbClr val="002060"/>
                </a:solidFill>
              </a:rPr>
            </a:br>
            <a:br>
              <a:rPr lang="de-DE" altLang="de-DE" sz="2507" dirty="0">
                <a:solidFill>
                  <a:srgbClr val="002060"/>
                </a:solidFill>
                <a:latin typeface="Arial" panose="020B0604020202020204" pitchFamily="34" charset="0"/>
              </a:rPr>
            </a:br>
            <a:endParaRPr lang="de-DE" altLang="de-DE" sz="2507" dirty="0">
              <a:solidFill>
                <a:srgbClr val="002060"/>
              </a:solidFill>
              <a:latin typeface="Arial" panose="020B0604020202020204" pitchFamily="34" charset="0"/>
            </a:endParaRPr>
          </a:p>
        </p:txBody>
      </p:sp>
      <p:sp>
        <p:nvSpPr>
          <p:cNvPr id="10" name="Rectangle 2">
            <a:extLst>
              <a:ext uri="{FF2B5EF4-FFF2-40B4-BE49-F238E27FC236}">
                <a16:creationId xmlns:a16="http://schemas.microsoft.com/office/drawing/2014/main" id="{70B0918E-D96E-2145-8450-E378781A89EA}"/>
              </a:ext>
            </a:extLst>
          </p:cNvPr>
          <p:cNvSpPr txBox="1">
            <a:spLocks noChangeArrowheads="1"/>
          </p:cNvSpPr>
          <p:nvPr/>
        </p:nvSpPr>
        <p:spPr bwMode="auto">
          <a:xfrm>
            <a:off x="6096001" y="4132339"/>
            <a:ext cx="6012872" cy="2341174"/>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673" tIns="45837" rIns="91673" bIns="45837" numCol="1" anchor="t" anchorCtr="0" compatLnSpc="1">
            <a:prstTxWarp prst="textNoShape">
              <a:avLst/>
            </a:prstTxWarp>
          </a:bodyPr>
          <a:lstStyle>
            <a:lvl1pPr algn="ctr" rtl="0" eaLnBrk="0" fontAlgn="base" hangingPunct="0">
              <a:spcBef>
                <a:spcPct val="0"/>
              </a:spcBef>
              <a:spcAft>
                <a:spcPct val="0"/>
              </a:spcAft>
              <a:defRPr sz="6016" b="1" kern="1200">
                <a:solidFill>
                  <a:srgbClr val="007E00"/>
                </a:solidFill>
                <a:latin typeface="+mj-lt"/>
                <a:ea typeface="+mj-ea"/>
                <a:cs typeface="+mj-cs"/>
              </a:defRPr>
            </a:lvl1pPr>
            <a:lvl2pPr algn="l" rtl="0" eaLnBrk="0" fontAlgn="base" hangingPunct="0">
              <a:spcBef>
                <a:spcPct val="0"/>
              </a:spcBef>
              <a:spcAft>
                <a:spcPct val="0"/>
              </a:spcAft>
              <a:defRPr sz="3208" b="1">
                <a:solidFill>
                  <a:srgbClr val="007E00"/>
                </a:solidFill>
                <a:latin typeface="Arial Narrow" panose="020B0606020202030204" pitchFamily="34" charset="0"/>
              </a:defRPr>
            </a:lvl2pPr>
            <a:lvl3pPr algn="l" rtl="0" eaLnBrk="0" fontAlgn="base" hangingPunct="0">
              <a:spcBef>
                <a:spcPct val="0"/>
              </a:spcBef>
              <a:spcAft>
                <a:spcPct val="0"/>
              </a:spcAft>
              <a:defRPr sz="3208" b="1">
                <a:solidFill>
                  <a:srgbClr val="007E00"/>
                </a:solidFill>
                <a:latin typeface="Arial Narrow" panose="020B0606020202030204" pitchFamily="34" charset="0"/>
              </a:defRPr>
            </a:lvl3pPr>
            <a:lvl4pPr algn="l" rtl="0" eaLnBrk="0" fontAlgn="base" hangingPunct="0">
              <a:spcBef>
                <a:spcPct val="0"/>
              </a:spcBef>
              <a:spcAft>
                <a:spcPct val="0"/>
              </a:spcAft>
              <a:defRPr sz="3208" b="1">
                <a:solidFill>
                  <a:srgbClr val="007E00"/>
                </a:solidFill>
                <a:latin typeface="Arial Narrow" panose="020B0606020202030204" pitchFamily="34" charset="0"/>
              </a:defRPr>
            </a:lvl4pPr>
            <a:lvl5pPr algn="l" rtl="0" eaLnBrk="0" fontAlgn="base" hangingPunct="0">
              <a:spcBef>
                <a:spcPct val="0"/>
              </a:spcBef>
              <a:spcAft>
                <a:spcPct val="0"/>
              </a:spcAft>
              <a:defRPr sz="3208" b="1">
                <a:solidFill>
                  <a:srgbClr val="007E00"/>
                </a:solidFill>
                <a:latin typeface="Arial Narrow" panose="020B0606020202030204" pitchFamily="34" charset="0"/>
              </a:defRPr>
            </a:lvl5pPr>
            <a:lvl6pPr marL="458389" algn="l" rtl="0" fontAlgn="base">
              <a:spcBef>
                <a:spcPct val="0"/>
              </a:spcBef>
              <a:spcAft>
                <a:spcPct val="0"/>
              </a:spcAft>
              <a:defRPr sz="3208" b="1">
                <a:solidFill>
                  <a:srgbClr val="007E00"/>
                </a:solidFill>
                <a:latin typeface="Arial Narrow" panose="020B0606020202030204" pitchFamily="34" charset="0"/>
              </a:defRPr>
            </a:lvl6pPr>
            <a:lvl7pPr marL="916777" algn="l" rtl="0" fontAlgn="base">
              <a:spcBef>
                <a:spcPct val="0"/>
              </a:spcBef>
              <a:spcAft>
                <a:spcPct val="0"/>
              </a:spcAft>
              <a:defRPr sz="3208" b="1">
                <a:solidFill>
                  <a:srgbClr val="007E00"/>
                </a:solidFill>
                <a:latin typeface="Arial Narrow" panose="020B0606020202030204" pitchFamily="34" charset="0"/>
              </a:defRPr>
            </a:lvl7pPr>
            <a:lvl8pPr marL="1375166" algn="l" rtl="0" fontAlgn="base">
              <a:spcBef>
                <a:spcPct val="0"/>
              </a:spcBef>
              <a:spcAft>
                <a:spcPct val="0"/>
              </a:spcAft>
              <a:defRPr sz="3208" b="1">
                <a:solidFill>
                  <a:srgbClr val="007E00"/>
                </a:solidFill>
                <a:latin typeface="Arial Narrow" panose="020B0606020202030204" pitchFamily="34" charset="0"/>
              </a:defRPr>
            </a:lvl8pPr>
            <a:lvl9pPr marL="1833555" algn="l" rtl="0" fontAlgn="base">
              <a:spcBef>
                <a:spcPct val="0"/>
              </a:spcBef>
              <a:spcAft>
                <a:spcPct val="0"/>
              </a:spcAft>
              <a:defRPr sz="3208" b="1">
                <a:solidFill>
                  <a:srgbClr val="007E00"/>
                </a:solidFill>
                <a:latin typeface="Arial Narrow" panose="020B0606020202030204" pitchFamily="34" charset="0"/>
              </a:defRPr>
            </a:lvl9pPr>
          </a:lstStyle>
          <a:p>
            <a:r>
              <a:rPr lang="de-IT" sz="2800" dirty="0">
                <a:solidFill>
                  <a:srgbClr val="195391"/>
                </a:solidFill>
              </a:rPr>
              <a:t>Presentazione della tesi di laurea „Force measurements during snow stability tests“ di Silke Griesser</a:t>
            </a:r>
            <a:br>
              <a:rPr lang="de-IT" sz="2800" dirty="0">
                <a:solidFill>
                  <a:srgbClr val="195391"/>
                </a:solidFill>
              </a:rPr>
            </a:br>
            <a:r>
              <a:rPr lang="de-DE" sz="2800" dirty="0" err="1">
                <a:solidFill>
                  <a:srgbClr val="195391"/>
                </a:solidFill>
              </a:rPr>
              <a:t>Relatrice</a:t>
            </a:r>
            <a:r>
              <a:rPr lang="de-DE" sz="2800" dirty="0">
                <a:solidFill>
                  <a:srgbClr val="195391"/>
                </a:solidFill>
              </a:rPr>
              <a:t>: </a:t>
            </a:r>
            <a:r>
              <a:rPr lang="de-IT" sz="2800" dirty="0">
                <a:solidFill>
                  <a:srgbClr val="195391"/>
                </a:solidFill>
              </a:rPr>
              <a:t>Assoc. Prof. Dr.sc. Ingrid Reiweger</a:t>
            </a:r>
            <a:br>
              <a:rPr lang="de-IT" sz="2800" dirty="0">
                <a:solidFill>
                  <a:srgbClr val="195391"/>
                </a:solidFill>
              </a:rPr>
            </a:br>
            <a:br>
              <a:rPr lang="de-DE" altLang="de-DE" sz="2507" dirty="0">
                <a:solidFill>
                  <a:srgbClr val="195391"/>
                </a:solidFill>
                <a:latin typeface="Arial" panose="020B0604020202020204" pitchFamily="34" charset="0"/>
              </a:rPr>
            </a:br>
            <a:br>
              <a:rPr lang="de-DE" altLang="de-DE" sz="2507" dirty="0">
                <a:solidFill>
                  <a:srgbClr val="002060"/>
                </a:solidFill>
                <a:latin typeface="Arial" panose="020B0604020202020204" pitchFamily="34" charset="0"/>
              </a:rPr>
            </a:br>
            <a:br>
              <a:rPr lang="de-DE" altLang="de-DE" sz="2507" b="0" dirty="0">
                <a:solidFill>
                  <a:srgbClr val="002060"/>
                </a:solidFill>
              </a:rPr>
            </a:br>
            <a:br>
              <a:rPr lang="de-DE" altLang="de-DE" sz="2507" dirty="0">
                <a:solidFill>
                  <a:srgbClr val="002060"/>
                </a:solidFill>
                <a:latin typeface="Arial" panose="020B0604020202020204" pitchFamily="34" charset="0"/>
              </a:rPr>
            </a:br>
            <a:endParaRPr lang="de-DE" altLang="de-DE" sz="2507" dirty="0">
              <a:solidFill>
                <a:srgbClr val="002060"/>
              </a:solidFill>
              <a:latin typeface="Arial" panose="020B0604020202020204" pitchFamily="34" charset="0"/>
            </a:endParaRPr>
          </a:p>
        </p:txBody>
      </p:sp>
    </p:spTree>
    <p:extLst>
      <p:ext uri="{BB962C8B-B14F-4D97-AF65-F5344CB8AC3E}">
        <p14:creationId xmlns:p14="http://schemas.microsoft.com/office/powerpoint/2010/main" val="2235449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nhaltsplatzhalter 6">
            <a:extLst>
              <a:ext uri="{FF2B5EF4-FFF2-40B4-BE49-F238E27FC236}">
                <a16:creationId xmlns:a16="http://schemas.microsoft.com/office/drawing/2014/main" id="{7B53F1DF-86CA-6F46-A219-44188BED7F46}"/>
              </a:ext>
            </a:extLst>
          </p:cNvPr>
          <p:cNvPicPr>
            <a:picLocks noGrp="1" noChangeAspect="1"/>
          </p:cNvPicPr>
          <p:nvPr>
            <p:ph idx="1"/>
          </p:nvPr>
        </p:nvPicPr>
        <p:blipFill>
          <a:blip r:embed="rId3"/>
          <a:stretch>
            <a:fillRect/>
          </a:stretch>
        </p:blipFill>
        <p:spPr>
          <a:xfrm>
            <a:off x="-19825" y="0"/>
            <a:ext cx="5138928" cy="6851905"/>
          </a:xfrm>
          <a:solidFill>
            <a:srgbClr val="002060">
              <a:alpha val="20020"/>
            </a:srgbClr>
          </a:solidFill>
          <a:ln>
            <a:solidFill>
              <a:schemeClr val="tx1"/>
            </a:solidFill>
          </a:ln>
          <a:effectLst/>
        </p:spPr>
      </p:pic>
      <p:sp>
        <p:nvSpPr>
          <p:cNvPr id="2" name="Titel 1">
            <a:extLst>
              <a:ext uri="{FF2B5EF4-FFF2-40B4-BE49-F238E27FC236}">
                <a16:creationId xmlns:a16="http://schemas.microsoft.com/office/drawing/2014/main" id="{5DF15A32-4F9D-3E46-AEFF-B4BCC1DE91EA}"/>
              </a:ext>
            </a:extLst>
          </p:cNvPr>
          <p:cNvSpPr>
            <a:spLocks noGrp="1"/>
          </p:cNvSpPr>
          <p:nvPr>
            <p:ph type="title"/>
          </p:nvPr>
        </p:nvSpPr>
        <p:spPr/>
        <p:txBody>
          <a:bodyPr/>
          <a:lstStyle/>
          <a:p>
            <a:endParaRPr lang="de-IT" dirty="0"/>
          </a:p>
        </p:txBody>
      </p:sp>
      <p:sp>
        <p:nvSpPr>
          <p:cNvPr id="4" name="Datumsplatzhalter 3">
            <a:extLst>
              <a:ext uri="{FF2B5EF4-FFF2-40B4-BE49-F238E27FC236}">
                <a16:creationId xmlns:a16="http://schemas.microsoft.com/office/drawing/2014/main" id="{FE02B6B6-F911-AB4C-AC2C-5A8E94B1ABE4}"/>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7E212157-8280-6A4F-BF48-98758F17403F}"/>
              </a:ext>
            </a:extLst>
          </p:cNvPr>
          <p:cNvSpPr>
            <a:spLocks noGrp="1"/>
          </p:cNvSpPr>
          <p:nvPr>
            <p:ph type="sldNum" sz="quarter" idx="11"/>
          </p:nvPr>
        </p:nvSpPr>
        <p:spPr/>
        <p:txBody>
          <a:bodyPr/>
          <a:lstStyle/>
          <a:p>
            <a:pPr>
              <a:defRPr/>
            </a:pPr>
            <a:fld id="{A1428996-F685-467A-9A24-E1C911E03A9F}" type="slidenum">
              <a:rPr lang="de-DE" altLang="de-DE" smtClean="0"/>
              <a:pPr>
                <a:defRPr/>
              </a:pPr>
              <a:t>10</a:t>
            </a:fld>
            <a:endParaRPr lang="de-DE" altLang="de-DE"/>
          </a:p>
        </p:txBody>
      </p:sp>
      <p:sp>
        <p:nvSpPr>
          <p:cNvPr id="11" name="Freihandform 10">
            <a:extLst>
              <a:ext uri="{FF2B5EF4-FFF2-40B4-BE49-F238E27FC236}">
                <a16:creationId xmlns:a16="http://schemas.microsoft.com/office/drawing/2014/main" id="{12F2A12B-706B-B640-A1AE-9BB7B7346790}"/>
              </a:ext>
            </a:extLst>
          </p:cNvPr>
          <p:cNvSpPr/>
          <p:nvPr/>
        </p:nvSpPr>
        <p:spPr bwMode="auto">
          <a:xfrm>
            <a:off x="2160667" y="2534900"/>
            <a:ext cx="282440" cy="165934"/>
          </a:xfrm>
          <a:custGeom>
            <a:avLst/>
            <a:gdLst>
              <a:gd name="connsiteX0" fmla="*/ 0 w 282440"/>
              <a:gd name="connsiteY0" fmla="*/ 165934 h 165934"/>
              <a:gd name="connsiteX1" fmla="*/ 24714 w 282440"/>
              <a:gd name="connsiteY1" fmla="*/ 151812 h 165934"/>
              <a:gd name="connsiteX2" fmla="*/ 35305 w 282440"/>
              <a:gd name="connsiteY2" fmla="*/ 148281 h 165934"/>
              <a:gd name="connsiteX3" fmla="*/ 60019 w 282440"/>
              <a:gd name="connsiteY3" fmla="*/ 130629 h 165934"/>
              <a:gd name="connsiteX4" fmla="*/ 70610 w 282440"/>
              <a:gd name="connsiteY4" fmla="*/ 120037 h 165934"/>
              <a:gd name="connsiteX5" fmla="*/ 91793 w 282440"/>
              <a:gd name="connsiteY5" fmla="*/ 105915 h 165934"/>
              <a:gd name="connsiteX6" fmla="*/ 109446 w 282440"/>
              <a:gd name="connsiteY6" fmla="*/ 91793 h 165934"/>
              <a:gd name="connsiteX7" fmla="*/ 116507 w 282440"/>
              <a:gd name="connsiteY7" fmla="*/ 81202 h 165934"/>
              <a:gd name="connsiteX8" fmla="*/ 127098 w 282440"/>
              <a:gd name="connsiteY8" fmla="*/ 77671 h 165934"/>
              <a:gd name="connsiteX9" fmla="*/ 148281 w 282440"/>
              <a:gd name="connsiteY9" fmla="*/ 67080 h 165934"/>
              <a:gd name="connsiteX10" fmla="*/ 169464 w 282440"/>
              <a:gd name="connsiteY10" fmla="*/ 56488 h 165934"/>
              <a:gd name="connsiteX11" fmla="*/ 190647 w 282440"/>
              <a:gd name="connsiteY11" fmla="*/ 45897 h 165934"/>
              <a:gd name="connsiteX12" fmla="*/ 201239 w 282440"/>
              <a:gd name="connsiteY12" fmla="*/ 38836 h 165934"/>
              <a:gd name="connsiteX13" fmla="*/ 222422 w 282440"/>
              <a:gd name="connsiteY13" fmla="*/ 31775 h 165934"/>
              <a:gd name="connsiteX14" fmla="*/ 233013 w 282440"/>
              <a:gd name="connsiteY14" fmla="*/ 24714 h 165934"/>
              <a:gd name="connsiteX15" fmla="*/ 243605 w 282440"/>
              <a:gd name="connsiteY15" fmla="*/ 21183 h 165934"/>
              <a:gd name="connsiteX16" fmla="*/ 264788 w 282440"/>
              <a:gd name="connsiteY16" fmla="*/ 7061 h 165934"/>
              <a:gd name="connsiteX17" fmla="*/ 282440 w 282440"/>
              <a:gd name="connsiteY17" fmla="*/ 0 h 165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2440" h="165934">
                <a:moveTo>
                  <a:pt x="0" y="165934"/>
                </a:moveTo>
                <a:cubicBezTo>
                  <a:pt x="8238" y="161227"/>
                  <a:pt x="16228" y="156055"/>
                  <a:pt x="24714" y="151812"/>
                </a:cubicBezTo>
                <a:cubicBezTo>
                  <a:pt x="28042" y="150148"/>
                  <a:pt x="32209" y="150345"/>
                  <a:pt x="35305" y="148281"/>
                </a:cubicBezTo>
                <a:cubicBezTo>
                  <a:pt x="78238" y="119659"/>
                  <a:pt x="11264" y="155007"/>
                  <a:pt x="60019" y="130629"/>
                </a:cubicBezTo>
                <a:cubicBezTo>
                  <a:pt x="63549" y="127098"/>
                  <a:pt x="66669" y="123102"/>
                  <a:pt x="70610" y="120037"/>
                </a:cubicBezTo>
                <a:cubicBezTo>
                  <a:pt x="77309" y="114827"/>
                  <a:pt x="91793" y="105915"/>
                  <a:pt x="91793" y="105915"/>
                </a:cubicBezTo>
                <a:cubicBezTo>
                  <a:pt x="112028" y="75564"/>
                  <a:pt x="85084" y="111282"/>
                  <a:pt x="109446" y="91793"/>
                </a:cubicBezTo>
                <a:cubicBezTo>
                  <a:pt x="112759" y="89142"/>
                  <a:pt x="113194" y="83853"/>
                  <a:pt x="116507" y="81202"/>
                </a:cubicBezTo>
                <a:cubicBezTo>
                  <a:pt x="119413" y="78877"/>
                  <a:pt x="123770" y="79335"/>
                  <a:pt x="127098" y="77671"/>
                </a:cubicBezTo>
                <a:cubicBezTo>
                  <a:pt x="154466" y="63987"/>
                  <a:pt x="121668" y="75950"/>
                  <a:pt x="148281" y="67080"/>
                </a:cubicBezTo>
                <a:cubicBezTo>
                  <a:pt x="178637" y="46843"/>
                  <a:pt x="140230" y="71106"/>
                  <a:pt x="169464" y="56488"/>
                </a:cubicBezTo>
                <a:cubicBezTo>
                  <a:pt x="196832" y="42804"/>
                  <a:pt x="164034" y="54767"/>
                  <a:pt x="190647" y="45897"/>
                </a:cubicBezTo>
                <a:cubicBezTo>
                  <a:pt x="194178" y="43543"/>
                  <a:pt x="197361" y="40559"/>
                  <a:pt x="201239" y="38836"/>
                </a:cubicBezTo>
                <a:cubicBezTo>
                  <a:pt x="208040" y="35813"/>
                  <a:pt x="222422" y="31775"/>
                  <a:pt x="222422" y="31775"/>
                </a:cubicBezTo>
                <a:cubicBezTo>
                  <a:pt x="225952" y="29421"/>
                  <a:pt x="229218" y="26612"/>
                  <a:pt x="233013" y="24714"/>
                </a:cubicBezTo>
                <a:cubicBezTo>
                  <a:pt x="236342" y="23050"/>
                  <a:pt x="240352" y="22990"/>
                  <a:pt x="243605" y="21183"/>
                </a:cubicBezTo>
                <a:cubicBezTo>
                  <a:pt x="251023" y="17062"/>
                  <a:pt x="256737" y="9744"/>
                  <a:pt x="264788" y="7061"/>
                </a:cubicBezTo>
                <a:cubicBezTo>
                  <a:pt x="277876" y="2699"/>
                  <a:pt x="272051" y="5195"/>
                  <a:pt x="282440" y="0"/>
                </a:cubicBezTo>
              </a:path>
            </a:pathLst>
          </a:custGeom>
          <a:noFill/>
          <a:ln>
            <a:solidFill>
              <a:srgbClr val="00206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IT" sz="2400" b="1" i="0" u="none" strike="noStrike" cap="none" normalizeH="0" baseline="0">
              <a:ln>
                <a:noFill/>
              </a:ln>
              <a:solidFill>
                <a:schemeClr val="tx1"/>
              </a:solidFill>
              <a:effectLst/>
              <a:latin typeface="Arial Narrow" panose="020B0606020202030204" pitchFamily="34" charset="0"/>
            </a:endParaRPr>
          </a:p>
        </p:txBody>
      </p:sp>
      <p:sp>
        <p:nvSpPr>
          <p:cNvPr id="12" name="Freihandform 11">
            <a:extLst>
              <a:ext uri="{FF2B5EF4-FFF2-40B4-BE49-F238E27FC236}">
                <a16:creationId xmlns:a16="http://schemas.microsoft.com/office/drawing/2014/main" id="{56F44023-F61E-3A49-A534-7270DB676C13}"/>
              </a:ext>
            </a:extLst>
          </p:cNvPr>
          <p:cNvSpPr/>
          <p:nvPr/>
        </p:nvSpPr>
        <p:spPr bwMode="auto">
          <a:xfrm>
            <a:off x="1726415" y="2376028"/>
            <a:ext cx="416600" cy="490740"/>
          </a:xfrm>
          <a:custGeom>
            <a:avLst/>
            <a:gdLst>
              <a:gd name="connsiteX0" fmla="*/ 416600 w 416600"/>
              <a:gd name="connsiteY0" fmla="*/ 338928 h 490740"/>
              <a:gd name="connsiteX1" fmla="*/ 353051 w 416600"/>
              <a:gd name="connsiteY1" fmla="*/ 363641 h 490740"/>
              <a:gd name="connsiteX2" fmla="*/ 331868 w 416600"/>
              <a:gd name="connsiteY2" fmla="*/ 377764 h 490740"/>
              <a:gd name="connsiteX3" fmla="*/ 307154 w 416600"/>
              <a:gd name="connsiteY3" fmla="*/ 395416 h 490740"/>
              <a:gd name="connsiteX4" fmla="*/ 296563 w 416600"/>
              <a:gd name="connsiteY4" fmla="*/ 402477 h 490740"/>
              <a:gd name="connsiteX5" fmla="*/ 285971 w 416600"/>
              <a:gd name="connsiteY5" fmla="*/ 406008 h 490740"/>
              <a:gd name="connsiteX6" fmla="*/ 264788 w 416600"/>
              <a:gd name="connsiteY6" fmla="*/ 420130 h 490740"/>
              <a:gd name="connsiteX7" fmla="*/ 254197 w 416600"/>
              <a:gd name="connsiteY7" fmla="*/ 427191 h 490740"/>
              <a:gd name="connsiteX8" fmla="*/ 218892 w 416600"/>
              <a:gd name="connsiteY8" fmla="*/ 441313 h 490740"/>
              <a:gd name="connsiteX9" fmla="*/ 183587 w 416600"/>
              <a:gd name="connsiteY9" fmla="*/ 451904 h 490740"/>
              <a:gd name="connsiteX10" fmla="*/ 162404 w 416600"/>
              <a:gd name="connsiteY10" fmla="*/ 455435 h 490740"/>
              <a:gd name="connsiteX11" fmla="*/ 148282 w 416600"/>
              <a:gd name="connsiteY11" fmla="*/ 458965 h 490740"/>
              <a:gd name="connsiteX12" fmla="*/ 130629 w 416600"/>
              <a:gd name="connsiteY12" fmla="*/ 462496 h 490740"/>
              <a:gd name="connsiteX13" fmla="*/ 109446 w 416600"/>
              <a:gd name="connsiteY13" fmla="*/ 469557 h 490740"/>
              <a:gd name="connsiteX14" fmla="*/ 88263 w 416600"/>
              <a:gd name="connsiteY14" fmla="*/ 476618 h 490740"/>
              <a:gd name="connsiteX15" fmla="*/ 63549 w 416600"/>
              <a:gd name="connsiteY15" fmla="*/ 483679 h 490740"/>
              <a:gd name="connsiteX16" fmla="*/ 42366 w 416600"/>
              <a:gd name="connsiteY16" fmla="*/ 490740 h 490740"/>
              <a:gd name="connsiteX17" fmla="*/ 31775 w 416600"/>
              <a:gd name="connsiteY17" fmla="*/ 455435 h 490740"/>
              <a:gd name="connsiteX18" fmla="*/ 28244 w 416600"/>
              <a:gd name="connsiteY18" fmla="*/ 423660 h 490740"/>
              <a:gd name="connsiteX19" fmla="*/ 24714 w 416600"/>
              <a:gd name="connsiteY19" fmla="*/ 388355 h 490740"/>
              <a:gd name="connsiteX20" fmla="*/ 21183 w 416600"/>
              <a:gd name="connsiteY20" fmla="*/ 377764 h 490740"/>
              <a:gd name="connsiteX21" fmla="*/ 17653 w 416600"/>
              <a:gd name="connsiteY21" fmla="*/ 360111 h 490740"/>
              <a:gd name="connsiteX22" fmla="*/ 14122 w 416600"/>
              <a:gd name="connsiteY22" fmla="*/ 310684 h 490740"/>
              <a:gd name="connsiteX23" fmla="*/ 10592 w 416600"/>
              <a:gd name="connsiteY23" fmla="*/ 296562 h 490740"/>
              <a:gd name="connsiteX24" fmla="*/ 7061 w 416600"/>
              <a:gd name="connsiteY24" fmla="*/ 278909 h 490740"/>
              <a:gd name="connsiteX25" fmla="*/ 3531 w 416600"/>
              <a:gd name="connsiteY25" fmla="*/ 225952 h 490740"/>
              <a:gd name="connsiteX26" fmla="*/ 0 w 416600"/>
              <a:gd name="connsiteY26" fmla="*/ 204769 h 490740"/>
              <a:gd name="connsiteX27" fmla="*/ 3531 w 416600"/>
              <a:gd name="connsiteY27" fmla="*/ 105915 h 490740"/>
              <a:gd name="connsiteX28" fmla="*/ 3531 w 416600"/>
              <a:gd name="connsiteY28" fmla="*/ 0 h 490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16600" h="490740">
                <a:moveTo>
                  <a:pt x="416600" y="338928"/>
                </a:moveTo>
                <a:cubicBezTo>
                  <a:pt x="395417" y="347166"/>
                  <a:pt x="373713" y="354171"/>
                  <a:pt x="353051" y="363641"/>
                </a:cubicBezTo>
                <a:cubicBezTo>
                  <a:pt x="345336" y="367177"/>
                  <a:pt x="338929" y="373056"/>
                  <a:pt x="331868" y="377764"/>
                </a:cubicBezTo>
                <a:cubicBezTo>
                  <a:pt x="306891" y="394416"/>
                  <a:pt x="337828" y="373506"/>
                  <a:pt x="307154" y="395416"/>
                </a:cubicBezTo>
                <a:cubicBezTo>
                  <a:pt x="303701" y="397882"/>
                  <a:pt x="300358" y="400579"/>
                  <a:pt x="296563" y="402477"/>
                </a:cubicBezTo>
                <a:cubicBezTo>
                  <a:pt x="293234" y="404141"/>
                  <a:pt x="289224" y="404201"/>
                  <a:pt x="285971" y="406008"/>
                </a:cubicBezTo>
                <a:cubicBezTo>
                  <a:pt x="278553" y="410129"/>
                  <a:pt x="271849" y="415423"/>
                  <a:pt x="264788" y="420130"/>
                </a:cubicBezTo>
                <a:cubicBezTo>
                  <a:pt x="261258" y="422484"/>
                  <a:pt x="257992" y="425293"/>
                  <a:pt x="254197" y="427191"/>
                </a:cubicBezTo>
                <a:cubicBezTo>
                  <a:pt x="233420" y="437579"/>
                  <a:pt x="245065" y="432589"/>
                  <a:pt x="218892" y="441313"/>
                </a:cubicBezTo>
                <a:cubicBezTo>
                  <a:pt x="207187" y="445214"/>
                  <a:pt x="195723" y="449477"/>
                  <a:pt x="183587" y="451904"/>
                </a:cubicBezTo>
                <a:cubicBezTo>
                  <a:pt x="176568" y="453308"/>
                  <a:pt x="169423" y="454031"/>
                  <a:pt x="162404" y="455435"/>
                </a:cubicBezTo>
                <a:cubicBezTo>
                  <a:pt x="157646" y="456387"/>
                  <a:pt x="153019" y="457912"/>
                  <a:pt x="148282" y="458965"/>
                </a:cubicBezTo>
                <a:cubicBezTo>
                  <a:pt x="142424" y="460267"/>
                  <a:pt x="136418" y="460917"/>
                  <a:pt x="130629" y="462496"/>
                </a:cubicBezTo>
                <a:cubicBezTo>
                  <a:pt x="123448" y="464454"/>
                  <a:pt x="116507" y="467203"/>
                  <a:pt x="109446" y="469557"/>
                </a:cubicBezTo>
                <a:lnTo>
                  <a:pt x="88263" y="476618"/>
                </a:lnTo>
                <a:cubicBezTo>
                  <a:pt x="52696" y="488474"/>
                  <a:pt x="107843" y="470390"/>
                  <a:pt x="63549" y="483679"/>
                </a:cubicBezTo>
                <a:cubicBezTo>
                  <a:pt x="56420" y="485818"/>
                  <a:pt x="42366" y="490740"/>
                  <a:pt x="42366" y="490740"/>
                </a:cubicBezTo>
                <a:cubicBezTo>
                  <a:pt x="33771" y="464954"/>
                  <a:pt x="37110" y="476778"/>
                  <a:pt x="31775" y="455435"/>
                </a:cubicBezTo>
                <a:cubicBezTo>
                  <a:pt x="30598" y="444843"/>
                  <a:pt x="29360" y="434258"/>
                  <a:pt x="28244" y="423660"/>
                </a:cubicBezTo>
                <a:cubicBezTo>
                  <a:pt x="27006" y="411898"/>
                  <a:pt x="26512" y="400044"/>
                  <a:pt x="24714" y="388355"/>
                </a:cubicBezTo>
                <a:cubicBezTo>
                  <a:pt x="24148" y="384677"/>
                  <a:pt x="22086" y="381374"/>
                  <a:pt x="21183" y="377764"/>
                </a:cubicBezTo>
                <a:cubicBezTo>
                  <a:pt x="19728" y="371942"/>
                  <a:pt x="18830" y="365995"/>
                  <a:pt x="17653" y="360111"/>
                </a:cubicBezTo>
                <a:cubicBezTo>
                  <a:pt x="16476" y="343635"/>
                  <a:pt x="15946" y="327101"/>
                  <a:pt x="14122" y="310684"/>
                </a:cubicBezTo>
                <a:cubicBezTo>
                  <a:pt x="13586" y="305862"/>
                  <a:pt x="11645" y="301299"/>
                  <a:pt x="10592" y="296562"/>
                </a:cubicBezTo>
                <a:cubicBezTo>
                  <a:pt x="9290" y="290704"/>
                  <a:pt x="8238" y="284793"/>
                  <a:pt x="7061" y="278909"/>
                </a:cubicBezTo>
                <a:cubicBezTo>
                  <a:pt x="5884" y="261257"/>
                  <a:pt x="5208" y="243564"/>
                  <a:pt x="3531" y="225952"/>
                </a:cubicBezTo>
                <a:cubicBezTo>
                  <a:pt x="2852" y="218826"/>
                  <a:pt x="0" y="211927"/>
                  <a:pt x="0" y="204769"/>
                </a:cubicBezTo>
                <a:cubicBezTo>
                  <a:pt x="0" y="171797"/>
                  <a:pt x="2963" y="138882"/>
                  <a:pt x="3531" y="105915"/>
                </a:cubicBezTo>
                <a:cubicBezTo>
                  <a:pt x="4140" y="70615"/>
                  <a:pt x="3531" y="35305"/>
                  <a:pt x="3531" y="0"/>
                </a:cubicBezTo>
              </a:path>
            </a:pathLst>
          </a:custGeom>
          <a:noFill/>
          <a:ln>
            <a:solidFill>
              <a:srgbClr val="002060"/>
            </a:solidFill>
            <a:prstDash val="dash"/>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IT" sz="2400" b="1" i="0" u="none" strike="noStrike" cap="none" normalizeH="0" baseline="0">
              <a:ln>
                <a:noFill/>
              </a:ln>
              <a:solidFill>
                <a:schemeClr val="tx1"/>
              </a:solidFill>
              <a:effectLst/>
              <a:latin typeface="Arial Narrow" panose="020B0606020202030204" pitchFamily="34" charset="0"/>
            </a:endParaRPr>
          </a:p>
        </p:txBody>
      </p:sp>
      <p:sp>
        <p:nvSpPr>
          <p:cNvPr id="14" name="Textfeld 13">
            <a:extLst>
              <a:ext uri="{FF2B5EF4-FFF2-40B4-BE49-F238E27FC236}">
                <a16:creationId xmlns:a16="http://schemas.microsoft.com/office/drawing/2014/main" id="{758748E3-5BF9-C344-8B36-D331CD179F8E}"/>
              </a:ext>
            </a:extLst>
          </p:cNvPr>
          <p:cNvSpPr txBox="1"/>
          <p:nvPr/>
        </p:nvSpPr>
        <p:spPr>
          <a:xfrm>
            <a:off x="-57304" y="2385928"/>
            <a:ext cx="2073306" cy="954107"/>
          </a:xfrm>
          <a:prstGeom prst="rect">
            <a:avLst/>
          </a:prstGeom>
          <a:noFill/>
        </p:spPr>
        <p:txBody>
          <a:bodyPr wrap="square" rtlCol="0">
            <a:spAutoFit/>
          </a:bodyPr>
          <a:lstStyle/>
          <a:p>
            <a:r>
              <a:rPr lang="de-IT" sz="2800" dirty="0">
                <a:solidFill>
                  <a:srgbClr val="002060"/>
                </a:solidFill>
              </a:rPr>
              <a:t>Penetration</a:t>
            </a:r>
          </a:p>
          <a:p>
            <a:r>
              <a:rPr lang="de-IT" sz="2800" dirty="0">
                <a:solidFill>
                  <a:srgbClr val="195391"/>
                </a:solidFill>
              </a:rPr>
              <a:t>Penetrazione</a:t>
            </a:r>
          </a:p>
        </p:txBody>
      </p:sp>
      <p:pic>
        <p:nvPicPr>
          <p:cNvPr id="18" name="Grafik 17">
            <a:extLst>
              <a:ext uri="{FF2B5EF4-FFF2-40B4-BE49-F238E27FC236}">
                <a16:creationId xmlns:a16="http://schemas.microsoft.com/office/drawing/2014/main" id="{8CE01B4D-9B82-E24A-B581-E045AE195EF1}"/>
              </a:ext>
            </a:extLst>
          </p:cNvPr>
          <p:cNvPicPr>
            <a:picLocks noChangeAspect="1"/>
          </p:cNvPicPr>
          <p:nvPr/>
        </p:nvPicPr>
        <p:blipFill rotWithShape="1">
          <a:blip r:embed="rId4"/>
          <a:srcRect l="30572" t="35408" r="47713" b="34116"/>
          <a:stretch/>
        </p:blipFill>
        <p:spPr>
          <a:xfrm>
            <a:off x="5716382" y="3503265"/>
            <a:ext cx="2491409" cy="2636755"/>
          </a:xfrm>
          <a:prstGeom prst="rect">
            <a:avLst/>
          </a:prstGeom>
        </p:spPr>
      </p:pic>
      <p:pic>
        <p:nvPicPr>
          <p:cNvPr id="19" name="Grafik 18">
            <a:extLst>
              <a:ext uri="{FF2B5EF4-FFF2-40B4-BE49-F238E27FC236}">
                <a16:creationId xmlns:a16="http://schemas.microsoft.com/office/drawing/2014/main" id="{612A752C-43C9-6B4C-A122-EE563CA40EB3}"/>
              </a:ext>
            </a:extLst>
          </p:cNvPr>
          <p:cNvPicPr>
            <a:picLocks noChangeAspect="1"/>
          </p:cNvPicPr>
          <p:nvPr/>
        </p:nvPicPr>
        <p:blipFill rotWithShape="1">
          <a:blip r:embed="rId4"/>
          <a:srcRect l="57425" t="39702" r="22361" b="35321"/>
          <a:stretch/>
        </p:blipFill>
        <p:spPr>
          <a:xfrm>
            <a:off x="7849983" y="3979152"/>
            <a:ext cx="2319132" cy="2160868"/>
          </a:xfrm>
          <a:prstGeom prst="rect">
            <a:avLst/>
          </a:prstGeom>
        </p:spPr>
      </p:pic>
      <p:sp>
        <p:nvSpPr>
          <p:cNvPr id="20" name="Pfeil nach unten 19">
            <a:extLst>
              <a:ext uri="{FF2B5EF4-FFF2-40B4-BE49-F238E27FC236}">
                <a16:creationId xmlns:a16="http://schemas.microsoft.com/office/drawing/2014/main" id="{1A966863-0342-B64C-B969-0A88352ECB6B}"/>
              </a:ext>
            </a:extLst>
          </p:cNvPr>
          <p:cNvSpPr/>
          <p:nvPr/>
        </p:nvSpPr>
        <p:spPr bwMode="auto">
          <a:xfrm>
            <a:off x="8291794" y="3558141"/>
            <a:ext cx="1604154" cy="567234"/>
          </a:xfrm>
          <a:prstGeom prst="downArrow">
            <a:avLst>
              <a:gd name="adj1" fmla="val 50000"/>
              <a:gd name="adj2" fmla="val 44800"/>
            </a:avLst>
          </a:prstGeom>
          <a:solidFill>
            <a:srgbClr val="002060">
              <a:alpha val="60000"/>
            </a:srgbClr>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IT" sz="2400" b="1" i="0" u="none" strike="noStrike" cap="none" normalizeH="0" baseline="0">
              <a:ln>
                <a:noFill/>
              </a:ln>
              <a:solidFill>
                <a:schemeClr val="tx1"/>
              </a:solidFill>
              <a:effectLst/>
              <a:latin typeface="Arial Narrow" panose="020B0606020202030204" pitchFamily="34" charset="0"/>
            </a:endParaRPr>
          </a:p>
        </p:txBody>
      </p:sp>
      <p:sp>
        <p:nvSpPr>
          <p:cNvPr id="21" name="Textfeld 20">
            <a:extLst>
              <a:ext uri="{FF2B5EF4-FFF2-40B4-BE49-F238E27FC236}">
                <a16:creationId xmlns:a16="http://schemas.microsoft.com/office/drawing/2014/main" id="{83C8031C-3673-DD41-AF0E-1E4B94EAF987}"/>
              </a:ext>
            </a:extLst>
          </p:cNvPr>
          <p:cNvSpPr txBox="1"/>
          <p:nvPr/>
        </p:nvSpPr>
        <p:spPr>
          <a:xfrm>
            <a:off x="9979951" y="3657092"/>
            <a:ext cx="2212049" cy="954107"/>
          </a:xfrm>
          <a:prstGeom prst="rect">
            <a:avLst/>
          </a:prstGeom>
          <a:noFill/>
        </p:spPr>
        <p:txBody>
          <a:bodyPr wrap="square" rtlCol="0">
            <a:spAutoFit/>
          </a:bodyPr>
          <a:lstStyle/>
          <a:p>
            <a:r>
              <a:rPr lang="de-IT" sz="2800" dirty="0" err="1">
                <a:solidFill>
                  <a:srgbClr val="002060"/>
                </a:solidFill>
              </a:rPr>
              <a:t>Kompaktion</a:t>
            </a:r>
            <a:endParaRPr lang="de-IT" sz="2800" dirty="0">
              <a:solidFill>
                <a:srgbClr val="002060"/>
              </a:solidFill>
            </a:endParaRPr>
          </a:p>
          <a:p>
            <a:r>
              <a:rPr lang="de-IT" sz="2800" dirty="0">
                <a:solidFill>
                  <a:srgbClr val="195391"/>
                </a:solidFill>
              </a:rPr>
              <a:t>Compatazzione</a:t>
            </a:r>
          </a:p>
        </p:txBody>
      </p:sp>
      <p:sp>
        <p:nvSpPr>
          <p:cNvPr id="22" name="Textfeld 21">
            <a:extLst>
              <a:ext uri="{FF2B5EF4-FFF2-40B4-BE49-F238E27FC236}">
                <a16:creationId xmlns:a16="http://schemas.microsoft.com/office/drawing/2014/main" id="{8340E957-D95C-5546-9624-2A230688C307}"/>
              </a:ext>
            </a:extLst>
          </p:cNvPr>
          <p:cNvSpPr txBox="1"/>
          <p:nvPr/>
        </p:nvSpPr>
        <p:spPr>
          <a:xfrm>
            <a:off x="-19825" y="6611779"/>
            <a:ext cx="2749407" cy="246221"/>
          </a:xfrm>
          <a:prstGeom prst="rect">
            <a:avLst/>
          </a:prstGeom>
          <a:noFill/>
        </p:spPr>
        <p:txBody>
          <a:bodyPr wrap="square" rtlCol="0">
            <a:spAutoFit/>
          </a:bodyPr>
          <a:lstStyle/>
          <a:p>
            <a:r>
              <a:rPr lang="de-IT" sz="1000" dirty="0"/>
              <a:t>Picture: Sohlenalm, 04.03.2021, Silke Griesser</a:t>
            </a:r>
          </a:p>
        </p:txBody>
      </p:sp>
      <p:sp>
        <p:nvSpPr>
          <p:cNvPr id="15" name="Freihandform 14">
            <a:extLst>
              <a:ext uri="{FF2B5EF4-FFF2-40B4-BE49-F238E27FC236}">
                <a16:creationId xmlns:a16="http://schemas.microsoft.com/office/drawing/2014/main" id="{07964370-20D0-6944-A765-385C84D03963}"/>
              </a:ext>
            </a:extLst>
          </p:cNvPr>
          <p:cNvSpPr/>
          <p:nvPr/>
        </p:nvSpPr>
        <p:spPr bwMode="auto">
          <a:xfrm>
            <a:off x="1758820" y="2873829"/>
            <a:ext cx="825760" cy="611180"/>
          </a:xfrm>
          <a:custGeom>
            <a:avLst/>
            <a:gdLst>
              <a:gd name="connsiteX0" fmla="*/ 0 w 825760"/>
              <a:gd name="connsiteY0" fmla="*/ 0 h 611180"/>
              <a:gd name="connsiteX1" fmla="*/ 32658 w 825760"/>
              <a:gd name="connsiteY1" fmla="*/ 27991 h 611180"/>
              <a:gd name="connsiteX2" fmla="*/ 46653 w 825760"/>
              <a:gd name="connsiteY2" fmla="*/ 37322 h 611180"/>
              <a:gd name="connsiteX3" fmla="*/ 69980 w 825760"/>
              <a:gd name="connsiteY3" fmla="*/ 65314 h 611180"/>
              <a:gd name="connsiteX4" fmla="*/ 83976 w 825760"/>
              <a:gd name="connsiteY4" fmla="*/ 74644 h 611180"/>
              <a:gd name="connsiteX5" fmla="*/ 97972 w 825760"/>
              <a:gd name="connsiteY5" fmla="*/ 88640 h 611180"/>
              <a:gd name="connsiteX6" fmla="*/ 116633 w 825760"/>
              <a:gd name="connsiteY6" fmla="*/ 97971 h 611180"/>
              <a:gd name="connsiteX7" fmla="*/ 158621 w 825760"/>
              <a:gd name="connsiteY7" fmla="*/ 125963 h 611180"/>
              <a:gd name="connsiteX8" fmla="*/ 186613 w 825760"/>
              <a:gd name="connsiteY8" fmla="*/ 144624 h 611180"/>
              <a:gd name="connsiteX9" fmla="*/ 200609 w 825760"/>
              <a:gd name="connsiteY9" fmla="*/ 153955 h 611180"/>
              <a:gd name="connsiteX10" fmla="*/ 228600 w 825760"/>
              <a:gd name="connsiteY10" fmla="*/ 172616 h 611180"/>
              <a:gd name="connsiteX11" fmla="*/ 251927 w 825760"/>
              <a:gd name="connsiteY11" fmla="*/ 191277 h 611180"/>
              <a:gd name="connsiteX12" fmla="*/ 279919 w 825760"/>
              <a:gd name="connsiteY12" fmla="*/ 219269 h 611180"/>
              <a:gd name="connsiteX13" fmla="*/ 293915 w 825760"/>
              <a:gd name="connsiteY13" fmla="*/ 233265 h 611180"/>
              <a:gd name="connsiteX14" fmla="*/ 307911 w 825760"/>
              <a:gd name="connsiteY14" fmla="*/ 247261 h 611180"/>
              <a:gd name="connsiteX15" fmla="*/ 321907 w 825760"/>
              <a:gd name="connsiteY15" fmla="*/ 261257 h 611180"/>
              <a:gd name="connsiteX16" fmla="*/ 335902 w 825760"/>
              <a:gd name="connsiteY16" fmla="*/ 279918 h 611180"/>
              <a:gd name="connsiteX17" fmla="*/ 373225 w 825760"/>
              <a:gd name="connsiteY17" fmla="*/ 312575 h 611180"/>
              <a:gd name="connsiteX18" fmla="*/ 387221 w 825760"/>
              <a:gd name="connsiteY18" fmla="*/ 331236 h 611180"/>
              <a:gd name="connsiteX19" fmla="*/ 410547 w 825760"/>
              <a:gd name="connsiteY19" fmla="*/ 345232 h 611180"/>
              <a:gd name="connsiteX20" fmla="*/ 447870 w 825760"/>
              <a:gd name="connsiteY20" fmla="*/ 373224 h 611180"/>
              <a:gd name="connsiteX21" fmla="*/ 475862 w 825760"/>
              <a:gd name="connsiteY21" fmla="*/ 401216 h 611180"/>
              <a:gd name="connsiteX22" fmla="*/ 503853 w 825760"/>
              <a:gd name="connsiteY22" fmla="*/ 424542 h 611180"/>
              <a:gd name="connsiteX23" fmla="*/ 517849 w 825760"/>
              <a:gd name="connsiteY23" fmla="*/ 429208 h 611180"/>
              <a:gd name="connsiteX24" fmla="*/ 573833 w 825760"/>
              <a:gd name="connsiteY24" fmla="*/ 466530 h 611180"/>
              <a:gd name="connsiteX25" fmla="*/ 587829 w 825760"/>
              <a:gd name="connsiteY25" fmla="*/ 475861 h 611180"/>
              <a:gd name="connsiteX26" fmla="*/ 606490 w 825760"/>
              <a:gd name="connsiteY26" fmla="*/ 489857 h 611180"/>
              <a:gd name="connsiteX27" fmla="*/ 625151 w 825760"/>
              <a:gd name="connsiteY27" fmla="*/ 499187 h 611180"/>
              <a:gd name="connsiteX28" fmla="*/ 653143 w 825760"/>
              <a:gd name="connsiteY28" fmla="*/ 517849 h 611180"/>
              <a:gd name="connsiteX29" fmla="*/ 681135 w 825760"/>
              <a:gd name="connsiteY29" fmla="*/ 531844 h 611180"/>
              <a:gd name="connsiteX30" fmla="*/ 709127 w 825760"/>
              <a:gd name="connsiteY30" fmla="*/ 550506 h 611180"/>
              <a:gd name="connsiteX31" fmla="*/ 723123 w 825760"/>
              <a:gd name="connsiteY31" fmla="*/ 559836 h 611180"/>
              <a:gd name="connsiteX32" fmla="*/ 737119 w 825760"/>
              <a:gd name="connsiteY32" fmla="*/ 564502 h 611180"/>
              <a:gd name="connsiteX33" fmla="*/ 779107 w 825760"/>
              <a:gd name="connsiteY33" fmla="*/ 587828 h 611180"/>
              <a:gd name="connsiteX34" fmla="*/ 788437 w 825760"/>
              <a:gd name="connsiteY34" fmla="*/ 601824 h 611180"/>
              <a:gd name="connsiteX35" fmla="*/ 825760 w 825760"/>
              <a:gd name="connsiteY35" fmla="*/ 611155 h 611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25760" h="611180">
                <a:moveTo>
                  <a:pt x="0" y="0"/>
                </a:moveTo>
                <a:cubicBezTo>
                  <a:pt x="10886" y="9330"/>
                  <a:pt x="21462" y="19035"/>
                  <a:pt x="32658" y="27991"/>
                </a:cubicBezTo>
                <a:cubicBezTo>
                  <a:pt x="37036" y="31494"/>
                  <a:pt x="42346" y="33732"/>
                  <a:pt x="46653" y="37322"/>
                </a:cubicBezTo>
                <a:cubicBezTo>
                  <a:pt x="92529" y="75554"/>
                  <a:pt x="33265" y="28601"/>
                  <a:pt x="69980" y="65314"/>
                </a:cubicBezTo>
                <a:cubicBezTo>
                  <a:pt x="73945" y="69279"/>
                  <a:pt x="79669" y="71055"/>
                  <a:pt x="83976" y="74644"/>
                </a:cubicBezTo>
                <a:cubicBezTo>
                  <a:pt x="89045" y="78868"/>
                  <a:pt x="92603" y="84805"/>
                  <a:pt x="97972" y="88640"/>
                </a:cubicBezTo>
                <a:cubicBezTo>
                  <a:pt x="103631" y="92682"/>
                  <a:pt x="110669" y="94393"/>
                  <a:pt x="116633" y="97971"/>
                </a:cubicBezTo>
                <a:cubicBezTo>
                  <a:pt x="116658" y="97986"/>
                  <a:pt x="151611" y="121290"/>
                  <a:pt x="158621" y="125963"/>
                </a:cubicBezTo>
                <a:lnTo>
                  <a:pt x="186613" y="144624"/>
                </a:lnTo>
                <a:cubicBezTo>
                  <a:pt x="191278" y="147734"/>
                  <a:pt x="196644" y="149990"/>
                  <a:pt x="200609" y="153955"/>
                </a:cubicBezTo>
                <a:cubicBezTo>
                  <a:pt x="218081" y="171428"/>
                  <a:pt x="208345" y="165865"/>
                  <a:pt x="228600" y="172616"/>
                </a:cubicBezTo>
                <a:cubicBezTo>
                  <a:pt x="236376" y="178836"/>
                  <a:pt x="244559" y="184579"/>
                  <a:pt x="251927" y="191277"/>
                </a:cubicBezTo>
                <a:cubicBezTo>
                  <a:pt x="261691" y="200153"/>
                  <a:pt x="270588" y="209938"/>
                  <a:pt x="279919" y="219269"/>
                </a:cubicBezTo>
                <a:lnTo>
                  <a:pt x="293915" y="233265"/>
                </a:lnTo>
                <a:lnTo>
                  <a:pt x="307911" y="247261"/>
                </a:lnTo>
                <a:cubicBezTo>
                  <a:pt x="312576" y="251926"/>
                  <a:pt x="317948" y="255979"/>
                  <a:pt x="321907" y="261257"/>
                </a:cubicBezTo>
                <a:cubicBezTo>
                  <a:pt x="326572" y="267477"/>
                  <a:pt x="330782" y="274067"/>
                  <a:pt x="335902" y="279918"/>
                </a:cubicBezTo>
                <a:cubicBezTo>
                  <a:pt x="386775" y="338058"/>
                  <a:pt x="323916" y="263266"/>
                  <a:pt x="373225" y="312575"/>
                </a:cubicBezTo>
                <a:cubicBezTo>
                  <a:pt x="378723" y="318073"/>
                  <a:pt x="381369" y="326116"/>
                  <a:pt x="387221" y="331236"/>
                </a:cubicBezTo>
                <a:cubicBezTo>
                  <a:pt x="394045" y="337207"/>
                  <a:pt x="403092" y="340071"/>
                  <a:pt x="410547" y="345232"/>
                </a:cubicBezTo>
                <a:cubicBezTo>
                  <a:pt x="423333" y="354084"/>
                  <a:pt x="436874" y="362228"/>
                  <a:pt x="447870" y="373224"/>
                </a:cubicBezTo>
                <a:lnTo>
                  <a:pt x="475862" y="401216"/>
                </a:lnTo>
                <a:cubicBezTo>
                  <a:pt x="486180" y="411534"/>
                  <a:pt x="490863" y="418047"/>
                  <a:pt x="503853" y="424542"/>
                </a:cubicBezTo>
                <a:cubicBezTo>
                  <a:pt x="508252" y="426741"/>
                  <a:pt x="513184" y="427653"/>
                  <a:pt x="517849" y="429208"/>
                </a:cubicBezTo>
                <a:cubicBezTo>
                  <a:pt x="559901" y="460746"/>
                  <a:pt x="507930" y="422593"/>
                  <a:pt x="573833" y="466530"/>
                </a:cubicBezTo>
                <a:cubicBezTo>
                  <a:pt x="578498" y="469640"/>
                  <a:pt x="583266" y="472602"/>
                  <a:pt x="587829" y="475861"/>
                </a:cubicBezTo>
                <a:cubicBezTo>
                  <a:pt x="594156" y="480380"/>
                  <a:pt x="599896" y="485736"/>
                  <a:pt x="606490" y="489857"/>
                </a:cubicBezTo>
                <a:cubicBezTo>
                  <a:pt x="612387" y="493543"/>
                  <a:pt x="618931" y="496077"/>
                  <a:pt x="625151" y="499187"/>
                </a:cubicBezTo>
                <a:cubicBezTo>
                  <a:pt x="651680" y="525716"/>
                  <a:pt x="626138" y="504347"/>
                  <a:pt x="653143" y="517849"/>
                </a:cubicBezTo>
                <a:cubicBezTo>
                  <a:pt x="689311" y="535933"/>
                  <a:pt x="645962" y="520121"/>
                  <a:pt x="681135" y="531844"/>
                </a:cubicBezTo>
                <a:lnTo>
                  <a:pt x="709127" y="550506"/>
                </a:lnTo>
                <a:cubicBezTo>
                  <a:pt x="713792" y="553616"/>
                  <a:pt x="717804" y="558063"/>
                  <a:pt x="723123" y="559836"/>
                </a:cubicBezTo>
                <a:cubicBezTo>
                  <a:pt x="727788" y="561391"/>
                  <a:pt x="732820" y="562114"/>
                  <a:pt x="737119" y="564502"/>
                </a:cubicBezTo>
                <a:cubicBezTo>
                  <a:pt x="785239" y="591236"/>
                  <a:pt x="747440" y="577273"/>
                  <a:pt x="779107" y="587828"/>
                </a:cubicBezTo>
                <a:cubicBezTo>
                  <a:pt x="782217" y="592493"/>
                  <a:pt x="783682" y="598852"/>
                  <a:pt x="788437" y="601824"/>
                </a:cubicBezTo>
                <a:cubicBezTo>
                  <a:pt x="804940" y="612139"/>
                  <a:pt x="811160" y="611155"/>
                  <a:pt x="825760" y="611155"/>
                </a:cubicBezTo>
              </a:path>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IT" sz="2400" b="1" i="0" u="none" strike="noStrike" cap="none" normalizeH="0" baseline="0">
              <a:ln>
                <a:noFill/>
              </a:ln>
              <a:solidFill>
                <a:schemeClr val="tx1"/>
              </a:solidFill>
              <a:effectLst/>
              <a:latin typeface="Arial Narrow" panose="020B0606020202030204" pitchFamily="34" charset="0"/>
            </a:endParaRPr>
          </a:p>
        </p:txBody>
      </p:sp>
      <p:sp>
        <p:nvSpPr>
          <p:cNvPr id="25" name="Freihandform 24">
            <a:extLst>
              <a:ext uri="{FF2B5EF4-FFF2-40B4-BE49-F238E27FC236}">
                <a16:creationId xmlns:a16="http://schemas.microsoft.com/office/drawing/2014/main" id="{53A26893-864D-FE47-8ADA-FD7CE71BAD0C}"/>
              </a:ext>
            </a:extLst>
          </p:cNvPr>
          <p:cNvSpPr/>
          <p:nvPr/>
        </p:nvSpPr>
        <p:spPr bwMode="auto">
          <a:xfrm>
            <a:off x="1733550" y="2128838"/>
            <a:ext cx="1557451" cy="1352660"/>
          </a:xfrm>
          <a:custGeom>
            <a:avLst/>
            <a:gdLst>
              <a:gd name="connsiteX0" fmla="*/ 0 w 1557451"/>
              <a:gd name="connsiteY0" fmla="*/ 252412 h 1352660"/>
              <a:gd name="connsiteX1" fmla="*/ 0 w 1557451"/>
              <a:gd name="connsiteY1" fmla="*/ 252412 h 1352660"/>
              <a:gd name="connsiteX2" fmla="*/ 76200 w 1557451"/>
              <a:gd name="connsiteY2" fmla="*/ 309562 h 1352660"/>
              <a:gd name="connsiteX3" fmla="*/ 90488 w 1557451"/>
              <a:gd name="connsiteY3" fmla="*/ 323850 h 1352660"/>
              <a:gd name="connsiteX4" fmla="*/ 109538 w 1557451"/>
              <a:gd name="connsiteY4" fmla="*/ 338137 h 1352660"/>
              <a:gd name="connsiteX5" fmla="*/ 138113 w 1557451"/>
              <a:gd name="connsiteY5" fmla="*/ 357187 h 1352660"/>
              <a:gd name="connsiteX6" fmla="*/ 152400 w 1557451"/>
              <a:gd name="connsiteY6" fmla="*/ 385762 h 1352660"/>
              <a:gd name="connsiteX7" fmla="*/ 180975 w 1557451"/>
              <a:gd name="connsiteY7" fmla="*/ 395287 h 1352660"/>
              <a:gd name="connsiteX8" fmla="*/ 195263 w 1557451"/>
              <a:gd name="connsiteY8" fmla="*/ 400050 h 1352660"/>
              <a:gd name="connsiteX9" fmla="*/ 219075 w 1557451"/>
              <a:gd name="connsiteY9" fmla="*/ 428625 h 1352660"/>
              <a:gd name="connsiteX10" fmla="*/ 252413 w 1557451"/>
              <a:gd name="connsiteY10" fmla="*/ 457200 h 1352660"/>
              <a:gd name="connsiteX11" fmla="*/ 266700 w 1557451"/>
              <a:gd name="connsiteY11" fmla="*/ 471487 h 1352660"/>
              <a:gd name="connsiteX12" fmla="*/ 285750 w 1557451"/>
              <a:gd name="connsiteY12" fmla="*/ 481012 h 1352660"/>
              <a:gd name="connsiteX13" fmla="*/ 314325 w 1557451"/>
              <a:gd name="connsiteY13" fmla="*/ 500062 h 1352660"/>
              <a:gd name="connsiteX14" fmla="*/ 328613 w 1557451"/>
              <a:gd name="connsiteY14" fmla="*/ 509587 h 1352660"/>
              <a:gd name="connsiteX15" fmla="*/ 342900 w 1557451"/>
              <a:gd name="connsiteY15" fmla="*/ 523875 h 1352660"/>
              <a:gd name="connsiteX16" fmla="*/ 361950 w 1557451"/>
              <a:gd name="connsiteY16" fmla="*/ 547687 h 1352660"/>
              <a:gd name="connsiteX17" fmla="*/ 376238 w 1557451"/>
              <a:gd name="connsiteY17" fmla="*/ 561975 h 1352660"/>
              <a:gd name="connsiteX18" fmla="*/ 414338 w 1557451"/>
              <a:gd name="connsiteY18" fmla="*/ 585787 h 1352660"/>
              <a:gd name="connsiteX19" fmla="*/ 457200 w 1557451"/>
              <a:gd name="connsiteY19" fmla="*/ 619125 h 1352660"/>
              <a:gd name="connsiteX20" fmla="*/ 471488 w 1557451"/>
              <a:gd name="connsiteY20" fmla="*/ 628650 h 1352660"/>
              <a:gd name="connsiteX21" fmla="*/ 485775 w 1557451"/>
              <a:gd name="connsiteY21" fmla="*/ 638175 h 1352660"/>
              <a:gd name="connsiteX22" fmla="*/ 500063 w 1557451"/>
              <a:gd name="connsiteY22" fmla="*/ 642937 h 1352660"/>
              <a:gd name="connsiteX23" fmla="*/ 514350 w 1557451"/>
              <a:gd name="connsiteY23" fmla="*/ 652462 h 1352660"/>
              <a:gd name="connsiteX24" fmla="*/ 533400 w 1557451"/>
              <a:gd name="connsiteY24" fmla="*/ 666750 h 1352660"/>
              <a:gd name="connsiteX25" fmla="*/ 552450 w 1557451"/>
              <a:gd name="connsiteY25" fmla="*/ 671512 h 1352660"/>
              <a:gd name="connsiteX26" fmla="*/ 581025 w 1557451"/>
              <a:gd name="connsiteY26" fmla="*/ 690562 h 1352660"/>
              <a:gd name="connsiteX27" fmla="*/ 595313 w 1557451"/>
              <a:gd name="connsiteY27" fmla="*/ 704850 h 1352660"/>
              <a:gd name="connsiteX28" fmla="*/ 623888 w 1557451"/>
              <a:gd name="connsiteY28" fmla="*/ 719137 h 1352660"/>
              <a:gd name="connsiteX29" fmla="*/ 652463 w 1557451"/>
              <a:gd name="connsiteY29" fmla="*/ 738187 h 1352660"/>
              <a:gd name="connsiteX30" fmla="*/ 666750 w 1557451"/>
              <a:gd name="connsiteY30" fmla="*/ 747712 h 1352660"/>
              <a:gd name="connsiteX31" fmla="*/ 681038 w 1557451"/>
              <a:gd name="connsiteY31" fmla="*/ 752475 h 1352660"/>
              <a:gd name="connsiteX32" fmla="*/ 709613 w 1557451"/>
              <a:gd name="connsiteY32" fmla="*/ 766762 h 1352660"/>
              <a:gd name="connsiteX33" fmla="*/ 738188 w 1557451"/>
              <a:gd name="connsiteY33" fmla="*/ 781050 h 1352660"/>
              <a:gd name="connsiteX34" fmla="*/ 752475 w 1557451"/>
              <a:gd name="connsiteY34" fmla="*/ 790575 h 1352660"/>
              <a:gd name="connsiteX35" fmla="*/ 781050 w 1557451"/>
              <a:gd name="connsiteY35" fmla="*/ 800100 h 1352660"/>
              <a:gd name="connsiteX36" fmla="*/ 823913 w 1557451"/>
              <a:gd name="connsiteY36" fmla="*/ 823912 h 1352660"/>
              <a:gd name="connsiteX37" fmla="*/ 852488 w 1557451"/>
              <a:gd name="connsiteY37" fmla="*/ 847725 h 1352660"/>
              <a:gd name="connsiteX38" fmla="*/ 881063 w 1557451"/>
              <a:gd name="connsiteY38" fmla="*/ 857250 h 1352660"/>
              <a:gd name="connsiteX39" fmla="*/ 890588 w 1557451"/>
              <a:gd name="connsiteY39" fmla="*/ 871537 h 1352660"/>
              <a:gd name="connsiteX40" fmla="*/ 919163 w 1557451"/>
              <a:gd name="connsiteY40" fmla="*/ 881062 h 1352660"/>
              <a:gd name="connsiteX41" fmla="*/ 923925 w 1557451"/>
              <a:gd name="connsiteY41" fmla="*/ 900112 h 1352660"/>
              <a:gd name="connsiteX42" fmla="*/ 914400 w 1557451"/>
              <a:gd name="connsiteY42" fmla="*/ 962025 h 1352660"/>
              <a:gd name="connsiteX43" fmla="*/ 909638 w 1557451"/>
              <a:gd name="connsiteY43" fmla="*/ 995362 h 1352660"/>
              <a:gd name="connsiteX44" fmla="*/ 900113 w 1557451"/>
              <a:gd name="connsiteY44" fmla="*/ 1071562 h 1352660"/>
              <a:gd name="connsiteX45" fmla="*/ 895350 w 1557451"/>
              <a:gd name="connsiteY45" fmla="*/ 1162050 h 1352660"/>
              <a:gd name="connsiteX46" fmla="*/ 885825 w 1557451"/>
              <a:gd name="connsiteY46" fmla="*/ 1214437 h 1352660"/>
              <a:gd name="connsiteX47" fmla="*/ 881063 w 1557451"/>
              <a:gd name="connsiteY47" fmla="*/ 1228725 h 1352660"/>
              <a:gd name="connsiteX48" fmla="*/ 876300 w 1557451"/>
              <a:gd name="connsiteY48" fmla="*/ 1247775 h 1352660"/>
              <a:gd name="connsiteX49" fmla="*/ 862013 w 1557451"/>
              <a:gd name="connsiteY49" fmla="*/ 1347787 h 1352660"/>
              <a:gd name="connsiteX50" fmla="*/ 876300 w 1557451"/>
              <a:gd name="connsiteY50" fmla="*/ 1352550 h 1352660"/>
              <a:gd name="connsiteX51" fmla="*/ 890588 w 1557451"/>
              <a:gd name="connsiteY51" fmla="*/ 1343025 h 1352660"/>
              <a:gd name="connsiteX52" fmla="*/ 909638 w 1557451"/>
              <a:gd name="connsiteY52" fmla="*/ 1338262 h 1352660"/>
              <a:gd name="connsiteX53" fmla="*/ 942975 w 1557451"/>
              <a:gd name="connsiteY53" fmla="*/ 1323975 h 1352660"/>
              <a:gd name="connsiteX54" fmla="*/ 962025 w 1557451"/>
              <a:gd name="connsiteY54" fmla="*/ 1319212 h 1352660"/>
              <a:gd name="connsiteX55" fmla="*/ 990600 w 1557451"/>
              <a:gd name="connsiteY55" fmla="*/ 1309687 h 1352660"/>
              <a:gd name="connsiteX56" fmla="*/ 1062038 w 1557451"/>
              <a:gd name="connsiteY56" fmla="*/ 1285875 h 1352660"/>
              <a:gd name="connsiteX57" fmla="*/ 1090613 w 1557451"/>
              <a:gd name="connsiteY57" fmla="*/ 1276350 h 1352660"/>
              <a:gd name="connsiteX58" fmla="*/ 1104900 w 1557451"/>
              <a:gd name="connsiteY58" fmla="*/ 1271587 h 1352660"/>
              <a:gd name="connsiteX59" fmla="*/ 1133475 w 1557451"/>
              <a:gd name="connsiteY59" fmla="*/ 1257300 h 1352660"/>
              <a:gd name="connsiteX60" fmla="*/ 1190625 w 1557451"/>
              <a:gd name="connsiteY60" fmla="*/ 1219200 h 1352660"/>
              <a:gd name="connsiteX61" fmla="*/ 1204913 w 1557451"/>
              <a:gd name="connsiteY61" fmla="*/ 1209675 h 1352660"/>
              <a:gd name="connsiteX62" fmla="*/ 1233488 w 1557451"/>
              <a:gd name="connsiteY62" fmla="*/ 1200150 h 1352660"/>
              <a:gd name="connsiteX63" fmla="*/ 1262063 w 1557451"/>
              <a:gd name="connsiteY63" fmla="*/ 1185862 h 1352660"/>
              <a:gd name="connsiteX64" fmla="*/ 1276350 w 1557451"/>
              <a:gd name="connsiteY64" fmla="*/ 1176337 h 1352660"/>
              <a:gd name="connsiteX65" fmla="*/ 1295400 w 1557451"/>
              <a:gd name="connsiteY65" fmla="*/ 1171575 h 1352660"/>
              <a:gd name="connsiteX66" fmla="*/ 1338263 w 1557451"/>
              <a:gd name="connsiteY66" fmla="*/ 1157287 h 1352660"/>
              <a:gd name="connsiteX67" fmla="*/ 1352550 w 1557451"/>
              <a:gd name="connsiteY67" fmla="*/ 1152525 h 1352660"/>
              <a:gd name="connsiteX68" fmla="*/ 1376363 w 1557451"/>
              <a:gd name="connsiteY68" fmla="*/ 1147762 h 1352660"/>
              <a:gd name="connsiteX69" fmla="*/ 1390650 w 1557451"/>
              <a:gd name="connsiteY69" fmla="*/ 1143000 h 1352660"/>
              <a:gd name="connsiteX70" fmla="*/ 1447800 w 1557451"/>
              <a:gd name="connsiteY70" fmla="*/ 1128712 h 1352660"/>
              <a:gd name="connsiteX71" fmla="*/ 1519238 w 1557451"/>
              <a:gd name="connsiteY71" fmla="*/ 1104900 h 1352660"/>
              <a:gd name="connsiteX72" fmla="*/ 1533525 w 1557451"/>
              <a:gd name="connsiteY72" fmla="*/ 1100137 h 1352660"/>
              <a:gd name="connsiteX73" fmla="*/ 1547813 w 1557451"/>
              <a:gd name="connsiteY73" fmla="*/ 1095375 h 1352660"/>
              <a:gd name="connsiteX74" fmla="*/ 1557338 w 1557451"/>
              <a:gd name="connsiteY74" fmla="*/ 1081087 h 1352660"/>
              <a:gd name="connsiteX75" fmla="*/ 1543050 w 1557451"/>
              <a:gd name="connsiteY75" fmla="*/ 1071562 h 1352660"/>
              <a:gd name="connsiteX76" fmla="*/ 1524000 w 1557451"/>
              <a:gd name="connsiteY76" fmla="*/ 1042987 h 1352660"/>
              <a:gd name="connsiteX77" fmla="*/ 1514475 w 1557451"/>
              <a:gd name="connsiteY77" fmla="*/ 1028700 h 1352660"/>
              <a:gd name="connsiteX78" fmla="*/ 1504950 w 1557451"/>
              <a:gd name="connsiteY78" fmla="*/ 1009650 h 1352660"/>
              <a:gd name="connsiteX79" fmla="*/ 1500188 w 1557451"/>
              <a:gd name="connsiteY79" fmla="*/ 995362 h 1352660"/>
              <a:gd name="connsiteX80" fmla="*/ 1476375 w 1557451"/>
              <a:gd name="connsiteY80" fmla="*/ 966787 h 1352660"/>
              <a:gd name="connsiteX81" fmla="*/ 1457325 w 1557451"/>
              <a:gd name="connsiteY81" fmla="*/ 938212 h 1352660"/>
              <a:gd name="connsiteX82" fmla="*/ 1428750 w 1557451"/>
              <a:gd name="connsiteY82" fmla="*/ 919162 h 1352660"/>
              <a:gd name="connsiteX83" fmla="*/ 1414463 w 1557451"/>
              <a:gd name="connsiteY83" fmla="*/ 904875 h 1352660"/>
              <a:gd name="connsiteX84" fmla="*/ 1385888 w 1557451"/>
              <a:gd name="connsiteY84" fmla="*/ 885825 h 1352660"/>
              <a:gd name="connsiteX85" fmla="*/ 1357313 w 1557451"/>
              <a:gd name="connsiteY85" fmla="*/ 862012 h 1352660"/>
              <a:gd name="connsiteX86" fmla="*/ 1338263 w 1557451"/>
              <a:gd name="connsiteY86" fmla="*/ 833437 h 1352660"/>
              <a:gd name="connsiteX87" fmla="*/ 1309688 w 1557451"/>
              <a:gd name="connsiteY87" fmla="*/ 814387 h 1352660"/>
              <a:gd name="connsiteX88" fmla="*/ 1281113 w 1557451"/>
              <a:gd name="connsiteY88" fmla="*/ 790575 h 1352660"/>
              <a:gd name="connsiteX89" fmla="*/ 1271588 w 1557451"/>
              <a:gd name="connsiteY89" fmla="*/ 776287 h 1352660"/>
              <a:gd name="connsiteX90" fmla="*/ 1252538 w 1557451"/>
              <a:gd name="connsiteY90" fmla="*/ 757237 h 1352660"/>
              <a:gd name="connsiteX91" fmla="*/ 1238250 w 1557451"/>
              <a:gd name="connsiteY91" fmla="*/ 738187 h 1352660"/>
              <a:gd name="connsiteX92" fmla="*/ 1195388 w 1557451"/>
              <a:gd name="connsiteY92" fmla="*/ 704850 h 1352660"/>
              <a:gd name="connsiteX93" fmla="*/ 1166813 w 1557451"/>
              <a:gd name="connsiteY93" fmla="*/ 695325 h 1352660"/>
              <a:gd name="connsiteX94" fmla="*/ 1104900 w 1557451"/>
              <a:gd name="connsiteY94" fmla="*/ 681037 h 1352660"/>
              <a:gd name="connsiteX95" fmla="*/ 1071563 w 1557451"/>
              <a:gd name="connsiteY95" fmla="*/ 671512 h 1352660"/>
              <a:gd name="connsiteX96" fmla="*/ 1042988 w 1557451"/>
              <a:gd name="connsiteY96" fmla="*/ 652462 h 1352660"/>
              <a:gd name="connsiteX97" fmla="*/ 1014413 w 1557451"/>
              <a:gd name="connsiteY97" fmla="*/ 633412 h 1352660"/>
              <a:gd name="connsiteX98" fmla="*/ 1000125 w 1557451"/>
              <a:gd name="connsiteY98" fmla="*/ 623887 h 1352660"/>
              <a:gd name="connsiteX99" fmla="*/ 985838 w 1557451"/>
              <a:gd name="connsiteY99" fmla="*/ 614362 h 1352660"/>
              <a:gd name="connsiteX100" fmla="*/ 971550 w 1557451"/>
              <a:gd name="connsiteY100" fmla="*/ 609600 h 1352660"/>
              <a:gd name="connsiteX101" fmla="*/ 957263 w 1557451"/>
              <a:gd name="connsiteY101" fmla="*/ 600075 h 1352660"/>
              <a:gd name="connsiteX102" fmla="*/ 914400 w 1557451"/>
              <a:gd name="connsiteY102" fmla="*/ 566737 h 1352660"/>
              <a:gd name="connsiteX103" fmla="*/ 866775 w 1557451"/>
              <a:gd name="connsiteY103" fmla="*/ 547687 h 1352660"/>
              <a:gd name="connsiteX104" fmla="*/ 847725 w 1557451"/>
              <a:gd name="connsiteY104" fmla="*/ 528637 h 1352660"/>
              <a:gd name="connsiteX105" fmla="*/ 809625 w 1557451"/>
              <a:gd name="connsiteY105" fmla="*/ 509587 h 1352660"/>
              <a:gd name="connsiteX106" fmla="*/ 776288 w 1557451"/>
              <a:gd name="connsiteY106" fmla="*/ 490537 h 1352660"/>
              <a:gd name="connsiteX107" fmla="*/ 747713 w 1557451"/>
              <a:gd name="connsiteY107" fmla="*/ 471487 h 1352660"/>
              <a:gd name="connsiteX108" fmla="*/ 738188 w 1557451"/>
              <a:gd name="connsiteY108" fmla="*/ 442912 h 1352660"/>
              <a:gd name="connsiteX109" fmla="*/ 733425 w 1557451"/>
              <a:gd name="connsiteY109" fmla="*/ 428625 h 1352660"/>
              <a:gd name="connsiteX110" fmla="*/ 723900 w 1557451"/>
              <a:gd name="connsiteY110" fmla="*/ 414337 h 1352660"/>
              <a:gd name="connsiteX111" fmla="*/ 714375 w 1557451"/>
              <a:gd name="connsiteY111" fmla="*/ 385762 h 1352660"/>
              <a:gd name="connsiteX112" fmla="*/ 709613 w 1557451"/>
              <a:gd name="connsiteY112" fmla="*/ 371475 h 1352660"/>
              <a:gd name="connsiteX113" fmla="*/ 704850 w 1557451"/>
              <a:gd name="connsiteY113" fmla="*/ 338137 h 1352660"/>
              <a:gd name="connsiteX114" fmla="*/ 704850 w 1557451"/>
              <a:gd name="connsiteY114" fmla="*/ 266700 h 1352660"/>
              <a:gd name="connsiteX115" fmla="*/ 719138 w 1557451"/>
              <a:gd name="connsiteY115" fmla="*/ 252412 h 1352660"/>
              <a:gd name="connsiteX116" fmla="*/ 747713 w 1557451"/>
              <a:gd name="connsiteY116" fmla="*/ 238125 h 1352660"/>
              <a:gd name="connsiteX117" fmla="*/ 762000 w 1557451"/>
              <a:gd name="connsiteY117" fmla="*/ 228600 h 1352660"/>
              <a:gd name="connsiteX118" fmla="*/ 766763 w 1557451"/>
              <a:gd name="connsiteY118" fmla="*/ 214312 h 1352660"/>
              <a:gd name="connsiteX119" fmla="*/ 776288 w 1557451"/>
              <a:gd name="connsiteY119" fmla="*/ 200025 h 1352660"/>
              <a:gd name="connsiteX120" fmla="*/ 781050 w 1557451"/>
              <a:gd name="connsiteY120" fmla="*/ 185737 h 1352660"/>
              <a:gd name="connsiteX121" fmla="*/ 766763 w 1557451"/>
              <a:gd name="connsiteY121" fmla="*/ 133350 h 1352660"/>
              <a:gd name="connsiteX122" fmla="*/ 738188 w 1557451"/>
              <a:gd name="connsiteY122" fmla="*/ 114300 h 1352660"/>
              <a:gd name="connsiteX123" fmla="*/ 723900 w 1557451"/>
              <a:gd name="connsiteY123" fmla="*/ 104775 h 1352660"/>
              <a:gd name="connsiteX124" fmla="*/ 714375 w 1557451"/>
              <a:gd name="connsiteY124" fmla="*/ 90487 h 1352660"/>
              <a:gd name="connsiteX125" fmla="*/ 709613 w 1557451"/>
              <a:gd name="connsiteY125" fmla="*/ 76200 h 1352660"/>
              <a:gd name="connsiteX126" fmla="*/ 695325 w 1557451"/>
              <a:gd name="connsiteY126" fmla="*/ 66675 h 1352660"/>
              <a:gd name="connsiteX127" fmla="*/ 676275 w 1557451"/>
              <a:gd name="connsiteY127" fmla="*/ 23812 h 1352660"/>
              <a:gd name="connsiteX128" fmla="*/ 671513 w 1557451"/>
              <a:gd name="connsiteY128" fmla="*/ 9525 h 1352660"/>
              <a:gd name="connsiteX129" fmla="*/ 657225 w 1557451"/>
              <a:gd name="connsiteY129" fmla="*/ 0 h 1352660"/>
              <a:gd name="connsiteX130" fmla="*/ 557213 w 1557451"/>
              <a:gd name="connsiteY130" fmla="*/ 0 h 1352660"/>
              <a:gd name="connsiteX131" fmla="*/ 509588 w 1557451"/>
              <a:gd name="connsiteY131" fmla="*/ 4762 h 1352660"/>
              <a:gd name="connsiteX132" fmla="*/ 461963 w 1557451"/>
              <a:gd name="connsiteY132" fmla="*/ 19050 h 1352660"/>
              <a:gd name="connsiteX133" fmla="*/ 447675 w 1557451"/>
              <a:gd name="connsiteY133" fmla="*/ 23812 h 1352660"/>
              <a:gd name="connsiteX134" fmla="*/ 433388 w 1557451"/>
              <a:gd name="connsiteY134" fmla="*/ 38100 h 1352660"/>
              <a:gd name="connsiteX135" fmla="*/ 419100 w 1557451"/>
              <a:gd name="connsiteY135" fmla="*/ 42862 h 1352660"/>
              <a:gd name="connsiteX136" fmla="*/ 404813 w 1557451"/>
              <a:gd name="connsiteY136" fmla="*/ 52387 h 1352660"/>
              <a:gd name="connsiteX137" fmla="*/ 342900 w 1557451"/>
              <a:gd name="connsiteY137" fmla="*/ 61912 h 1352660"/>
              <a:gd name="connsiteX138" fmla="*/ 314325 w 1557451"/>
              <a:gd name="connsiteY138" fmla="*/ 71437 h 1352660"/>
              <a:gd name="connsiteX139" fmla="*/ 300038 w 1557451"/>
              <a:gd name="connsiteY139" fmla="*/ 80962 h 1352660"/>
              <a:gd name="connsiteX140" fmla="*/ 257175 w 1557451"/>
              <a:gd name="connsiteY140" fmla="*/ 90487 h 1352660"/>
              <a:gd name="connsiteX141" fmla="*/ 219075 w 1557451"/>
              <a:gd name="connsiteY141" fmla="*/ 100012 h 1352660"/>
              <a:gd name="connsiteX142" fmla="*/ 190500 w 1557451"/>
              <a:gd name="connsiteY142" fmla="*/ 109537 h 1352660"/>
              <a:gd name="connsiteX143" fmla="*/ 176213 w 1557451"/>
              <a:gd name="connsiteY143" fmla="*/ 114300 h 1352660"/>
              <a:gd name="connsiteX144" fmla="*/ 142875 w 1557451"/>
              <a:gd name="connsiteY144" fmla="*/ 133350 h 1352660"/>
              <a:gd name="connsiteX145" fmla="*/ 100013 w 1557451"/>
              <a:gd name="connsiteY145" fmla="*/ 161925 h 1352660"/>
              <a:gd name="connsiteX146" fmla="*/ 85725 w 1557451"/>
              <a:gd name="connsiteY146" fmla="*/ 171450 h 1352660"/>
              <a:gd name="connsiteX147" fmla="*/ 71438 w 1557451"/>
              <a:gd name="connsiteY147" fmla="*/ 176212 h 1352660"/>
              <a:gd name="connsiteX148" fmla="*/ 57150 w 1557451"/>
              <a:gd name="connsiteY148" fmla="*/ 190500 h 1352660"/>
              <a:gd name="connsiteX149" fmla="*/ 28575 w 1557451"/>
              <a:gd name="connsiteY149" fmla="*/ 209550 h 1352660"/>
              <a:gd name="connsiteX150" fmla="*/ 9525 w 1557451"/>
              <a:gd name="connsiteY150" fmla="*/ 238125 h 1352660"/>
              <a:gd name="connsiteX151" fmla="*/ 0 w 1557451"/>
              <a:gd name="connsiteY151" fmla="*/ 252412 h 1352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Lst>
            <a:rect l="l" t="t" r="r" b="b"/>
            <a:pathLst>
              <a:path w="1557451" h="1352660">
                <a:moveTo>
                  <a:pt x="0" y="252412"/>
                </a:moveTo>
                <a:lnTo>
                  <a:pt x="0" y="252412"/>
                </a:lnTo>
                <a:cubicBezTo>
                  <a:pt x="16587" y="264260"/>
                  <a:pt x="64281" y="297643"/>
                  <a:pt x="76200" y="309562"/>
                </a:cubicBezTo>
                <a:cubicBezTo>
                  <a:pt x="80963" y="314325"/>
                  <a:pt x="85374" y="319467"/>
                  <a:pt x="90488" y="323850"/>
                </a:cubicBezTo>
                <a:cubicBezTo>
                  <a:pt x="96515" y="329016"/>
                  <a:pt x="103035" y="333585"/>
                  <a:pt x="109538" y="338137"/>
                </a:cubicBezTo>
                <a:cubicBezTo>
                  <a:pt x="118916" y="344702"/>
                  <a:pt x="138113" y="357187"/>
                  <a:pt x="138113" y="357187"/>
                </a:cubicBezTo>
                <a:cubicBezTo>
                  <a:pt x="140708" y="364973"/>
                  <a:pt x="144624" y="380902"/>
                  <a:pt x="152400" y="385762"/>
                </a:cubicBezTo>
                <a:cubicBezTo>
                  <a:pt x="160914" y="391083"/>
                  <a:pt x="171450" y="392112"/>
                  <a:pt x="180975" y="395287"/>
                </a:cubicBezTo>
                <a:lnTo>
                  <a:pt x="195263" y="400050"/>
                </a:lnTo>
                <a:cubicBezTo>
                  <a:pt x="237011" y="441798"/>
                  <a:pt x="185915" y="388834"/>
                  <a:pt x="219075" y="428625"/>
                </a:cubicBezTo>
                <a:cubicBezTo>
                  <a:pt x="233843" y="446346"/>
                  <a:pt x="234024" y="441438"/>
                  <a:pt x="252413" y="457200"/>
                </a:cubicBezTo>
                <a:cubicBezTo>
                  <a:pt x="257527" y="461583"/>
                  <a:pt x="261220" y="467572"/>
                  <a:pt x="266700" y="471487"/>
                </a:cubicBezTo>
                <a:cubicBezTo>
                  <a:pt x="272477" y="475613"/>
                  <a:pt x="279662" y="477359"/>
                  <a:pt x="285750" y="481012"/>
                </a:cubicBezTo>
                <a:cubicBezTo>
                  <a:pt x="295566" y="486902"/>
                  <a:pt x="304800" y="493712"/>
                  <a:pt x="314325" y="500062"/>
                </a:cubicBezTo>
                <a:cubicBezTo>
                  <a:pt x="319088" y="503237"/>
                  <a:pt x="324566" y="505539"/>
                  <a:pt x="328613" y="509587"/>
                </a:cubicBezTo>
                <a:lnTo>
                  <a:pt x="342900" y="523875"/>
                </a:lnTo>
                <a:cubicBezTo>
                  <a:pt x="350719" y="547329"/>
                  <a:pt x="342066" y="531116"/>
                  <a:pt x="361950" y="547687"/>
                </a:cubicBezTo>
                <a:cubicBezTo>
                  <a:pt x="367124" y="551999"/>
                  <a:pt x="371124" y="557592"/>
                  <a:pt x="376238" y="561975"/>
                </a:cubicBezTo>
                <a:cubicBezTo>
                  <a:pt x="393548" y="576812"/>
                  <a:pt x="394825" y="576031"/>
                  <a:pt x="414338" y="585787"/>
                </a:cubicBezTo>
                <a:cubicBezTo>
                  <a:pt x="436719" y="608170"/>
                  <a:pt x="423022" y="596340"/>
                  <a:pt x="457200" y="619125"/>
                </a:cubicBezTo>
                <a:lnTo>
                  <a:pt x="471488" y="628650"/>
                </a:lnTo>
                <a:cubicBezTo>
                  <a:pt x="476250" y="631825"/>
                  <a:pt x="480345" y="636365"/>
                  <a:pt x="485775" y="638175"/>
                </a:cubicBezTo>
                <a:lnTo>
                  <a:pt x="500063" y="642937"/>
                </a:lnTo>
                <a:cubicBezTo>
                  <a:pt x="504825" y="646112"/>
                  <a:pt x="509693" y="649135"/>
                  <a:pt x="514350" y="652462"/>
                </a:cubicBezTo>
                <a:cubicBezTo>
                  <a:pt x="520809" y="657076"/>
                  <a:pt x="526300" y="663200"/>
                  <a:pt x="533400" y="666750"/>
                </a:cubicBezTo>
                <a:cubicBezTo>
                  <a:pt x="539254" y="669677"/>
                  <a:pt x="546100" y="669925"/>
                  <a:pt x="552450" y="671512"/>
                </a:cubicBezTo>
                <a:cubicBezTo>
                  <a:pt x="598033" y="717095"/>
                  <a:pt x="539670" y="662992"/>
                  <a:pt x="581025" y="690562"/>
                </a:cubicBezTo>
                <a:cubicBezTo>
                  <a:pt x="586629" y="694298"/>
                  <a:pt x="590139" y="700538"/>
                  <a:pt x="595313" y="704850"/>
                </a:cubicBezTo>
                <a:cubicBezTo>
                  <a:pt x="607623" y="715109"/>
                  <a:pt x="609567" y="714364"/>
                  <a:pt x="623888" y="719137"/>
                </a:cubicBezTo>
                <a:lnTo>
                  <a:pt x="652463" y="738187"/>
                </a:lnTo>
                <a:cubicBezTo>
                  <a:pt x="657225" y="741362"/>
                  <a:pt x="661320" y="745902"/>
                  <a:pt x="666750" y="747712"/>
                </a:cubicBezTo>
                <a:cubicBezTo>
                  <a:pt x="671513" y="749300"/>
                  <a:pt x="676548" y="750230"/>
                  <a:pt x="681038" y="752475"/>
                </a:cubicBezTo>
                <a:cubicBezTo>
                  <a:pt x="717960" y="770936"/>
                  <a:pt x="673706" y="754795"/>
                  <a:pt x="709613" y="766762"/>
                </a:cubicBezTo>
                <a:cubicBezTo>
                  <a:pt x="750556" y="794058"/>
                  <a:pt x="698754" y="761332"/>
                  <a:pt x="738188" y="781050"/>
                </a:cubicBezTo>
                <a:cubicBezTo>
                  <a:pt x="743307" y="783610"/>
                  <a:pt x="747245" y="788250"/>
                  <a:pt x="752475" y="790575"/>
                </a:cubicBezTo>
                <a:cubicBezTo>
                  <a:pt x="761650" y="794653"/>
                  <a:pt x="772696" y="794531"/>
                  <a:pt x="781050" y="800100"/>
                </a:cubicBezTo>
                <a:cubicBezTo>
                  <a:pt x="813802" y="821935"/>
                  <a:pt x="798765" y="815530"/>
                  <a:pt x="823913" y="823912"/>
                </a:cubicBezTo>
                <a:cubicBezTo>
                  <a:pt x="832887" y="832886"/>
                  <a:pt x="840551" y="842420"/>
                  <a:pt x="852488" y="847725"/>
                </a:cubicBezTo>
                <a:cubicBezTo>
                  <a:pt x="861663" y="851803"/>
                  <a:pt x="881063" y="857250"/>
                  <a:pt x="881063" y="857250"/>
                </a:cubicBezTo>
                <a:cubicBezTo>
                  <a:pt x="884238" y="862012"/>
                  <a:pt x="885734" y="868504"/>
                  <a:pt x="890588" y="871537"/>
                </a:cubicBezTo>
                <a:cubicBezTo>
                  <a:pt x="899102" y="876858"/>
                  <a:pt x="919163" y="881062"/>
                  <a:pt x="919163" y="881062"/>
                </a:cubicBezTo>
                <a:cubicBezTo>
                  <a:pt x="920750" y="887412"/>
                  <a:pt x="923925" y="893567"/>
                  <a:pt x="923925" y="900112"/>
                </a:cubicBezTo>
                <a:cubicBezTo>
                  <a:pt x="923925" y="936949"/>
                  <a:pt x="922553" y="937568"/>
                  <a:pt x="914400" y="962025"/>
                </a:cubicBezTo>
                <a:cubicBezTo>
                  <a:pt x="912813" y="973137"/>
                  <a:pt x="911090" y="984231"/>
                  <a:pt x="909638" y="995362"/>
                </a:cubicBezTo>
                <a:cubicBezTo>
                  <a:pt x="906327" y="1020745"/>
                  <a:pt x="900113" y="1071562"/>
                  <a:pt x="900113" y="1071562"/>
                </a:cubicBezTo>
                <a:cubicBezTo>
                  <a:pt x="898525" y="1101725"/>
                  <a:pt x="897759" y="1131942"/>
                  <a:pt x="895350" y="1162050"/>
                </a:cubicBezTo>
                <a:cubicBezTo>
                  <a:pt x="894850" y="1168304"/>
                  <a:pt x="887794" y="1206560"/>
                  <a:pt x="885825" y="1214437"/>
                </a:cubicBezTo>
                <a:cubicBezTo>
                  <a:pt x="884607" y="1219307"/>
                  <a:pt x="882442" y="1223898"/>
                  <a:pt x="881063" y="1228725"/>
                </a:cubicBezTo>
                <a:cubicBezTo>
                  <a:pt x="879265" y="1235019"/>
                  <a:pt x="877888" y="1241425"/>
                  <a:pt x="876300" y="1247775"/>
                </a:cubicBezTo>
                <a:cubicBezTo>
                  <a:pt x="866221" y="1338489"/>
                  <a:pt x="875866" y="1306224"/>
                  <a:pt x="862013" y="1347787"/>
                </a:cubicBezTo>
                <a:cubicBezTo>
                  <a:pt x="866775" y="1349375"/>
                  <a:pt x="871348" y="1353375"/>
                  <a:pt x="876300" y="1352550"/>
                </a:cubicBezTo>
                <a:cubicBezTo>
                  <a:pt x="881946" y="1351609"/>
                  <a:pt x="885327" y="1345280"/>
                  <a:pt x="890588" y="1343025"/>
                </a:cubicBezTo>
                <a:cubicBezTo>
                  <a:pt x="896604" y="1340447"/>
                  <a:pt x="903509" y="1340560"/>
                  <a:pt x="909638" y="1338262"/>
                </a:cubicBezTo>
                <a:cubicBezTo>
                  <a:pt x="950281" y="1323020"/>
                  <a:pt x="909859" y="1333437"/>
                  <a:pt x="942975" y="1323975"/>
                </a:cubicBezTo>
                <a:cubicBezTo>
                  <a:pt x="949269" y="1322177"/>
                  <a:pt x="955756" y="1321093"/>
                  <a:pt x="962025" y="1319212"/>
                </a:cubicBezTo>
                <a:cubicBezTo>
                  <a:pt x="971642" y="1316327"/>
                  <a:pt x="981075" y="1312862"/>
                  <a:pt x="990600" y="1309687"/>
                </a:cubicBezTo>
                <a:lnTo>
                  <a:pt x="1062038" y="1285875"/>
                </a:lnTo>
                <a:lnTo>
                  <a:pt x="1090613" y="1276350"/>
                </a:lnTo>
                <a:cubicBezTo>
                  <a:pt x="1095375" y="1274763"/>
                  <a:pt x="1100723" y="1274372"/>
                  <a:pt x="1104900" y="1271587"/>
                </a:cubicBezTo>
                <a:cubicBezTo>
                  <a:pt x="1123365" y="1259278"/>
                  <a:pt x="1113758" y="1263872"/>
                  <a:pt x="1133475" y="1257300"/>
                </a:cubicBezTo>
                <a:lnTo>
                  <a:pt x="1190625" y="1219200"/>
                </a:lnTo>
                <a:cubicBezTo>
                  <a:pt x="1195388" y="1216025"/>
                  <a:pt x="1199483" y="1211485"/>
                  <a:pt x="1204913" y="1209675"/>
                </a:cubicBezTo>
                <a:lnTo>
                  <a:pt x="1233488" y="1200150"/>
                </a:lnTo>
                <a:cubicBezTo>
                  <a:pt x="1274431" y="1172854"/>
                  <a:pt x="1222629" y="1205580"/>
                  <a:pt x="1262063" y="1185862"/>
                </a:cubicBezTo>
                <a:cubicBezTo>
                  <a:pt x="1267182" y="1183302"/>
                  <a:pt x="1271089" y="1178592"/>
                  <a:pt x="1276350" y="1176337"/>
                </a:cubicBezTo>
                <a:cubicBezTo>
                  <a:pt x="1282366" y="1173759"/>
                  <a:pt x="1289131" y="1173456"/>
                  <a:pt x="1295400" y="1171575"/>
                </a:cubicBezTo>
                <a:cubicBezTo>
                  <a:pt x="1295433" y="1171565"/>
                  <a:pt x="1331103" y="1159674"/>
                  <a:pt x="1338263" y="1157287"/>
                </a:cubicBezTo>
                <a:cubicBezTo>
                  <a:pt x="1343025" y="1155700"/>
                  <a:pt x="1347628" y="1153510"/>
                  <a:pt x="1352550" y="1152525"/>
                </a:cubicBezTo>
                <a:cubicBezTo>
                  <a:pt x="1360488" y="1150937"/>
                  <a:pt x="1368510" y="1149725"/>
                  <a:pt x="1376363" y="1147762"/>
                </a:cubicBezTo>
                <a:cubicBezTo>
                  <a:pt x="1381233" y="1146544"/>
                  <a:pt x="1385750" y="1144089"/>
                  <a:pt x="1390650" y="1143000"/>
                </a:cubicBezTo>
                <a:cubicBezTo>
                  <a:pt x="1448371" y="1130173"/>
                  <a:pt x="1390057" y="1147959"/>
                  <a:pt x="1447800" y="1128712"/>
                </a:cubicBezTo>
                <a:lnTo>
                  <a:pt x="1519238" y="1104900"/>
                </a:lnTo>
                <a:lnTo>
                  <a:pt x="1533525" y="1100137"/>
                </a:lnTo>
                <a:lnTo>
                  <a:pt x="1547813" y="1095375"/>
                </a:lnTo>
                <a:cubicBezTo>
                  <a:pt x="1550988" y="1090612"/>
                  <a:pt x="1558461" y="1086700"/>
                  <a:pt x="1557338" y="1081087"/>
                </a:cubicBezTo>
                <a:cubicBezTo>
                  <a:pt x="1556215" y="1075474"/>
                  <a:pt x="1546819" y="1075870"/>
                  <a:pt x="1543050" y="1071562"/>
                </a:cubicBezTo>
                <a:cubicBezTo>
                  <a:pt x="1535512" y="1062947"/>
                  <a:pt x="1530350" y="1052512"/>
                  <a:pt x="1524000" y="1042987"/>
                </a:cubicBezTo>
                <a:cubicBezTo>
                  <a:pt x="1520825" y="1038225"/>
                  <a:pt x="1517035" y="1033819"/>
                  <a:pt x="1514475" y="1028700"/>
                </a:cubicBezTo>
                <a:cubicBezTo>
                  <a:pt x="1511300" y="1022350"/>
                  <a:pt x="1507747" y="1016176"/>
                  <a:pt x="1504950" y="1009650"/>
                </a:cubicBezTo>
                <a:cubicBezTo>
                  <a:pt x="1502973" y="1005036"/>
                  <a:pt x="1502433" y="999852"/>
                  <a:pt x="1500188" y="995362"/>
                </a:cubicBezTo>
                <a:cubicBezTo>
                  <a:pt x="1489979" y="974944"/>
                  <a:pt x="1491118" y="985742"/>
                  <a:pt x="1476375" y="966787"/>
                </a:cubicBezTo>
                <a:cubicBezTo>
                  <a:pt x="1469347" y="957751"/>
                  <a:pt x="1466850" y="944562"/>
                  <a:pt x="1457325" y="938212"/>
                </a:cubicBezTo>
                <a:cubicBezTo>
                  <a:pt x="1447800" y="931862"/>
                  <a:pt x="1436845" y="927257"/>
                  <a:pt x="1428750" y="919162"/>
                </a:cubicBezTo>
                <a:cubicBezTo>
                  <a:pt x="1423988" y="914400"/>
                  <a:pt x="1419779" y="909010"/>
                  <a:pt x="1414463" y="904875"/>
                </a:cubicBezTo>
                <a:cubicBezTo>
                  <a:pt x="1405427" y="897847"/>
                  <a:pt x="1393983" y="893920"/>
                  <a:pt x="1385888" y="885825"/>
                </a:cubicBezTo>
                <a:cubicBezTo>
                  <a:pt x="1367553" y="867490"/>
                  <a:pt x="1377204" y="875273"/>
                  <a:pt x="1357313" y="862012"/>
                </a:cubicBezTo>
                <a:cubicBezTo>
                  <a:pt x="1350963" y="852487"/>
                  <a:pt x="1347788" y="839787"/>
                  <a:pt x="1338263" y="833437"/>
                </a:cubicBezTo>
                <a:lnTo>
                  <a:pt x="1309688" y="814387"/>
                </a:lnTo>
                <a:cubicBezTo>
                  <a:pt x="1295639" y="805021"/>
                  <a:pt x="1292572" y="804326"/>
                  <a:pt x="1281113" y="790575"/>
                </a:cubicBezTo>
                <a:cubicBezTo>
                  <a:pt x="1277449" y="786178"/>
                  <a:pt x="1275313" y="780633"/>
                  <a:pt x="1271588" y="776287"/>
                </a:cubicBezTo>
                <a:cubicBezTo>
                  <a:pt x="1265744" y="769469"/>
                  <a:pt x="1258452" y="763995"/>
                  <a:pt x="1252538" y="757237"/>
                </a:cubicBezTo>
                <a:cubicBezTo>
                  <a:pt x="1247311" y="751263"/>
                  <a:pt x="1243416" y="744214"/>
                  <a:pt x="1238250" y="738187"/>
                </a:cubicBezTo>
                <a:cubicBezTo>
                  <a:pt x="1228388" y="726681"/>
                  <a:pt x="1208287" y="709150"/>
                  <a:pt x="1195388" y="704850"/>
                </a:cubicBezTo>
                <a:cubicBezTo>
                  <a:pt x="1185863" y="701675"/>
                  <a:pt x="1176658" y="697294"/>
                  <a:pt x="1166813" y="695325"/>
                </a:cubicBezTo>
                <a:cubicBezTo>
                  <a:pt x="1130158" y="687993"/>
                  <a:pt x="1150861" y="692527"/>
                  <a:pt x="1104900" y="681037"/>
                </a:cubicBezTo>
                <a:cubicBezTo>
                  <a:pt x="1100410" y="679915"/>
                  <a:pt x="1077157" y="674620"/>
                  <a:pt x="1071563" y="671512"/>
                </a:cubicBezTo>
                <a:cubicBezTo>
                  <a:pt x="1061556" y="665952"/>
                  <a:pt x="1052513" y="658812"/>
                  <a:pt x="1042988" y="652462"/>
                </a:cubicBezTo>
                <a:lnTo>
                  <a:pt x="1014413" y="633412"/>
                </a:lnTo>
                <a:lnTo>
                  <a:pt x="1000125" y="623887"/>
                </a:lnTo>
                <a:cubicBezTo>
                  <a:pt x="995363" y="620712"/>
                  <a:pt x="991268" y="616172"/>
                  <a:pt x="985838" y="614362"/>
                </a:cubicBezTo>
                <a:lnTo>
                  <a:pt x="971550" y="609600"/>
                </a:lnTo>
                <a:cubicBezTo>
                  <a:pt x="966788" y="606425"/>
                  <a:pt x="961660" y="603739"/>
                  <a:pt x="957263" y="600075"/>
                </a:cubicBezTo>
                <a:cubicBezTo>
                  <a:pt x="940827" y="586378"/>
                  <a:pt x="938473" y="574761"/>
                  <a:pt x="914400" y="566737"/>
                </a:cubicBezTo>
                <a:cubicBezTo>
                  <a:pt x="902874" y="562895"/>
                  <a:pt x="877987" y="556096"/>
                  <a:pt x="866775" y="547687"/>
                </a:cubicBezTo>
                <a:cubicBezTo>
                  <a:pt x="859591" y="542299"/>
                  <a:pt x="855197" y="533618"/>
                  <a:pt x="847725" y="528637"/>
                </a:cubicBezTo>
                <a:cubicBezTo>
                  <a:pt x="835911" y="520761"/>
                  <a:pt x="821439" y="517463"/>
                  <a:pt x="809625" y="509587"/>
                </a:cubicBezTo>
                <a:cubicBezTo>
                  <a:pt x="760213" y="476644"/>
                  <a:pt x="836699" y="526784"/>
                  <a:pt x="776288" y="490537"/>
                </a:cubicBezTo>
                <a:cubicBezTo>
                  <a:pt x="766472" y="484647"/>
                  <a:pt x="747713" y="471487"/>
                  <a:pt x="747713" y="471487"/>
                </a:cubicBezTo>
                <a:lnTo>
                  <a:pt x="738188" y="442912"/>
                </a:lnTo>
                <a:cubicBezTo>
                  <a:pt x="736600" y="438150"/>
                  <a:pt x="736210" y="432802"/>
                  <a:pt x="733425" y="428625"/>
                </a:cubicBezTo>
                <a:lnTo>
                  <a:pt x="723900" y="414337"/>
                </a:lnTo>
                <a:lnTo>
                  <a:pt x="714375" y="385762"/>
                </a:lnTo>
                <a:lnTo>
                  <a:pt x="709613" y="371475"/>
                </a:lnTo>
                <a:cubicBezTo>
                  <a:pt x="708025" y="360362"/>
                  <a:pt x="706334" y="349264"/>
                  <a:pt x="704850" y="338137"/>
                </a:cubicBezTo>
                <a:cubicBezTo>
                  <a:pt x="701760" y="314962"/>
                  <a:pt x="695591" y="289848"/>
                  <a:pt x="704850" y="266700"/>
                </a:cubicBezTo>
                <a:cubicBezTo>
                  <a:pt x="707351" y="260446"/>
                  <a:pt x="713964" y="256724"/>
                  <a:pt x="719138" y="252412"/>
                </a:cubicBezTo>
                <a:cubicBezTo>
                  <a:pt x="731448" y="242153"/>
                  <a:pt x="733392" y="242898"/>
                  <a:pt x="747713" y="238125"/>
                </a:cubicBezTo>
                <a:cubicBezTo>
                  <a:pt x="752475" y="234950"/>
                  <a:pt x="758424" y="233069"/>
                  <a:pt x="762000" y="228600"/>
                </a:cubicBezTo>
                <a:cubicBezTo>
                  <a:pt x="765136" y="224680"/>
                  <a:pt x="764518" y="218802"/>
                  <a:pt x="766763" y="214312"/>
                </a:cubicBezTo>
                <a:cubicBezTo>
                  <a:pt x="769323" y="209193"/>
                  <a:pt x="773113" y="204787"/>
                  <a:pt x="776288" y="200025"/>
                </a:cubicBezTo>
                <a:cubicBezTo>
                  <a:pt x="777875" y="195262"/>
                  <a:pt x="781050" y="190757"/>
                  <a:pt x="781050" y="185737"/>
                </a:cubicBezTo>
                <a:cubicBezTo>
                  <a:pt x="781050" y="169978"/>
                  <a:pt x="780941" y="145755"/>
                  <a:pt x="766763" y="133350"/>
                </a:cubicBezTo>
                <a:cubicBezTo>
                  <a:pt x="758148" y="125812"/>
                  <a:pt x="747713" y="120650"/>
                  <a:pt x="738188" y="114300"/>
                </a:cubicBezTo>
                <a:lnTo>
                  <a:pt x="723900" y="104775"/>
                </a:lnTo>
                <a:cubicBezTo>
                  <a:pt x="720725" y="100012"/>
                  <a:pt x="716935" y="95607"/>
                  <a:pt x="714375" y="90487"/>
                </a:cubicBezTo>
                <a:cubicBezTo>
                  <a:pt x="712130" y="85997"/>
                  <a:pt x="712749" y="80120"/>
                  <a:pt x="709613" y="76200"/>
                </a:cubicBezTo>
                <a:cubicBezTo>
                  <a:pt x="706037" y="71730"/>
                  <a:pt x="700088" y="69850"/>
                  <a:pt x="695325" y="66675"/>
                </a:cubicBezTo>
                <a:cubicBezTo>
                  <a:pt x="680231" y="44033"/>
                  <a:pt x="687610" y="57816"/>
                  <a:pt x="676275" y="23812"/>
                </a:cubicBezTo>
                <a:cubicBezTo>
                  <a:pt x="674688" y="19050"/>
                  <a:pt x="675690" y="12309"/>
                  <a:pt x="671513" y="9525"/>
                </a:cubicBezTo>
                <a:lnTo>
                  <a:pt x="657225" y="0"/>
                </a:lnTo>
                <a:cubicBezTo>
                  <a:pt x="600081" y="11428"/>
                  <a:pt x="667828" y="0"/>
                  <a:pt x="557213" y="0"/>
                </a:cubicBezTo>
                <a:cubicBezTo>
                  <a:pt x="541259" y="0"/>
                  <a:pt x="525463" y="3175"/>
                  <a:pt x="509588" y="4762"/>
                </a:cubicBezTo>
                <a:cubicBezTo>
                  <a:pt x="480793" y="11961"/>
                  <a:pt x="496754" y="7454"/>
                  <a:pt x="461963" y="19050"/>
                </a:cubicBezTo>
                <a:lnTo>
                  <a:pt x="447675" y="23812"/>
                </a:lnTo>
                <a:cubicBezTo>
                  <a:pt x="442913" y="28575"/>
                  <a:pt x="438992" y="34364"/>
                  <a:pt x="433388" y="38100"/>
                </a:cubicBezTo>
                <a:cubicBezTo>
                  <a:pt x="429211" y="40885"/>
                  <a:pt x="423590" y="40617"/>
                  <a:pt x="419100" y="42862"/>
                </a:cubicBezTo>
                <a:cubicBezTo>
                  <a:pt x="413981" y="45422"/>
                  <a:pt x="410074" y="50132"/>
                  <a:pt x="404813" y="52387"/>
                </a:cubicBezTo>
                <a:cubicBezTo>
                  <a:pt x="390375" y="58575"/>
                  <a:pt x="351510" y="60955"/>
                  <a:pt x="342900" y="61912"/>
                </a:cubicBezTo>
                <a:cubicBezTo>
                  <a:pt x="333375" y="65087"/>
                  <a:pt x="322679" y="65868"/>
                  <a:pt x="314325" y="71437"/>
                </a:cubicBezTo>
                <a:cubicBezTo>
                  <a:pt x="309563" y="74612"/>
                  <a:pt x="305157" y="78402"/>
                  <a:pt x="300038" y="80962"/>
                </a:cubicBezTo>
                <a:cubicBezTo>
                  <a:pt x="288312" y="86825"/>
                  <a:pt x="268154" y="88657"/>
                  <a:pt x="257175" y="90487"/>
                </a:cubicBezTo>
                <a:cubicBezTo>
                  <a:pt x="213841" y="104934"/>
                  <a:pt x="282266" y="82779"/>
                  <a:pt x="219075" y="100012"/>
                </a:cubicBezTo>
                <a:cubicBezTo>
                  <a:pt x="209389" y="102654"/>
                  <a:pt x="200025" y="106362"/>
                  <a:pt x="190500" y="109537"/>
                </a:cubicBezTo>
                <a:cubicBezTo>
                  <a:pt x="185738" y="111125"/>
                  <a:pt x="180390" y="111515"/>
                  <a:pt x="176213" y="114300"/>
                </a:cubicBezTo>
                <a:cubicBezTo>
                  <a:pt x="126778" y="147256"/>
                  <a:pt x="203312" y="97088"/>
                  <a:pt x="142875" y="133350"/>
                </a:cubicBezTo>
                <a:cubicBezTo>
                  <a:pt x="142858" y="133360"/>
                  <a:pt x="107165" y="157157"/>
                  <a:pt x="100013" y="161925"/>
                </a:cubicBezTo>
                <a:cubicBezTo>
                  <a:pt x="95250" y="165100"/>
                  <a:pt x="91155" y="169640"/>
                  <a:pt x="85725" y="171450"/>
                </a:cubicBezTo>
                <a:lnTo>
                  <a:pt x="71438" y="176212"/>
                </a:lnTo>
                <a:cubicBezTo>
                  <a:pt x="66675" y="180975"/>
                  <a:pt x="62467" y="186365"/>
                  <a:pt x="57150" y="190500"/>
                </a:cubicBezTo>
                <a:cubicBezTo>
                  <a:pt x="48114" y="197528"/>
                  <a:pt x="28575" y="209550"/>
                  <a:pt x="28575" y="209550"/>
                </a:cubicBezTo>
                <a:lnTo>
                  <a:pt x="9525" y="238125"/>
                </a:lnTo>
                <a:lnTo>
                  <a:pt x="0" y="252412"/>
                </a:lnTo>
                <a:close/>
              </a:path>
            </a:pathLst>
          </a:custGeom>
          <a:solidFill>
            <a:srgbClr val="002060">
              <a:alpha val="20000"/>
            </a:srgbClr>
          </a:solidFill>
          <a:ln>
            <a:solidFill>
              <a:srgbClr val="00206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IT" sz="2400" b="1" i="0" u="none" strike="noStrike" cap="none" normalizeH="0" baseline="0">
              <a:ln>
                <a:noFill/>
              </a:ln>
              <a:solidFill>
                <a:schemeClr val="tx1"/>
              </a:solidFill>
              <a:effectLst/>
              <a:latin typeface="Arial Narrow" panose="020B0606020202030204" pitchFamily="34" charset="0"/>
            </a:endParaRPr>
          </a:p>
        </p:txBody>
      </p:sp>
      <p:sp>
        <p:nvSpPr>
          <p:cNvPr id="16" name="Freihandform 15">
            <a:extLst>
              <a:ext uri="{FF2B5EF4-FFF2-40B4-BE49-F238E27FC236}">
                <a16:creationId xmlns:a16="http://schemas.microsoft.com/office/drawing/2014/main" id="{9E8781D6-412C-FA41-89D2-0A7C6DB47491}"/>
              </a:ext>
            </a:extLst>
          </p:cNvPr>
          <p:cNvSpPr/>
          <p:nvPr/>
        </p:nvSpPr>
        <p:spPr bwMode="auto">
          <a:xfrm>
            <a:off x="1772816" y="2873829"/>
            <a:ext cx="807098" cy="606489"/>
          </a:xfrm>
          <a:custGeom>
            <a:avLst/>
            <a:gdLst>
              <a:gd name="connsiteX0" fmla="*/ 0 w 807098"/>
              <a:gd name="connsiteY0" fmla="*/ 0 h 606489"/>
              <a:gd name="connsiteX1" fmla="*/ 153955 w 807098"/>
              <a:gd name="connsiteY1" fmla="*/ 116632 h 606489"/>
              <a:gd name="connsiteX2" fmla="*/ 158621 w 807098"/>
              <a:gd name="connsiteY2" fmla="*/ 130628 h 606489"/>
              <a:gd name="connsiteX3" fmla="*/ 177282 w 807098"/>
              <a:gd name="connsiteY3" fmla="*/ 144624 h 606489"/>
              <a:gd name="connsiteX4" fmla="*/ 191278 w 807098"/>
              <a:gd name="connsiteY4" fmla="*/ 163285 h 606489"/>
              <a:gd name="connsiteX5" fmla="*/ 233266 w 807098"/>
              <a:gd name="connsiteY5" fmla="*/ 205273 h 606489"/>
              <a:gd name="connsiteX6" fmla="*/ 284584 w 807098"/>
              <a:gd name="connsiteY6" fmla="*/ 261257 h 606489"/>
              <a:gd name="connsiteX7" fmla="*/ 303245 w 807098"/>
              <a:gd name="connsiteY7" fmla="*/ 270587 h 606489"/>
              <a:gd name="connsiteX8" fmla="*/ 317241 w 807098"/>
              <a:gd name="connsiteY8" fmla="*/ 284583 h 606489"/>
              <a:gd name="connsiteX9" fmla="*/ 331237 w 807098"/>
              <a:gd name="connsiteY9" fmla="*/ 289249 h 606489"/>
              <a:gd name="connsiteX10" fmla="*/ 349898 w 807098"/>
              <a:gd name="connsiteY10" fmla="*/ 298579 h 606489"/>
              <a:gd name="connsiteX11" fmla="*/ 377890 w 807098"/>
              <a:gd name="connsiteY11" fmla="*/ 312575 h 606489"/>
              <a:gd name="connsiteX12" fmla="*/ 396551 w 807098"/>
              <a:gd name="connsiteY12" fmla="*/ 326571 h 606489"/>
              <a:gd name="connsiteX13" fmla="*/ 415213 w 807098"/>
              <a:gd name="connsiteY13" fmla="*/ 331236 h 606489"/>
              <a:gd name="connsiteX14" fmla="*/ 433874 w 807098"/>
              <a:gd name="connsiteY14" fmla="*/ 340567 h 606489"/>
              <a:gd name="connsiteX15" fmla="*/ 485192 w 807098"/>
              <a:gd name="connsiteY15" fmla="*/ 363893 h 606489"/>
              <a:gd name="connsiteX16" fmla="*/ 503853 w 807098"/>
              <a:gd name="connsiteY16" fmla="*/ 377889 h 606489"/>
              <a:gd name="connsiteX17" fmla="*/ 517849 w 807098"/>
              <a:gd name="connsiteY17" fmla="*/ 387220 h 606489"/>
              <a:gd name="connsiteX18" fmla="*/ 550506 w 807098"/>
              <a:gd name="connsiteY18" fmla="*/ 415212 h 606489"/>
              <a:gd name="connsiteX19" fmla="*/ 578498 w 807098"/>
              <a:gd name="connsiteY19" fmla="*/ 433873 h 606489"/>
              <a:gd name="connsiteX20" fmla="*/ 634482 w 807098"/>
              <a:gd name="connsiteY20" fmla="*/ 480526 h 606489"/>
              <a:gd name="connsiteX21" fmla="*/ 667139 w 807098"/>
              <a:gd name="connsiteY21" fmla="*/ 499187 h 606489"/>
              <a:gd name="connsiteX22" fmla="*/ 699796 w 807098"/>
              <a:gd name="connsiteY22" fmla="*/ 517849 h 606489"/>
              <a:gd name="connsiteX23" fmla="*/ 713792 w 807098"/>
              <a:gd name="connsiteY23" fmla="*/ 522514 h 606489"/>
              <a:gd name="connsiteX24" fmla="*/ 727788 w 807098"/>
              <a:gd name="connsiteY24" fmla="*/ 531844 h 606489"/>
              <a:gd name="connsiteX25" fmla="*/ 755780 w 807098"/>
              <a:gd name="connsiteY25" fmla="*/ 541175 h 606489"/>
              <a:gd name="connsiteX26" fmla="*/ 769776 w 807098"/>
              <a:gd name="connsiteY26" fmla="*/ 555171 h 606489"/>
              <a:gd name="connsiteX27" fmla="*/ 788437 w 807098"/>
              <a:gd name="connsiteY27" fmla="*/ 583163 h 606489"/>
              <a:gd name="connsiteX28" fmla="*/ 797768 w 807098"/>
              <a:gd name="connsiteY28" fmla="*/ 597159 h 606489"/>
              <a:gd name="connsiteX29" fmla="*/ 807098 w 807098"/>
              <a:gd name="connsiteY29" fmla="*/ 606489 h 606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07098" h="606489">
                <a:moveTo>
                  <a:pt x="0" y="0"/>
                </a:moveTo>
                <a:cubicBezTo>
                  <a:pt x="51318" y="38877"/>
                  <a:pt x="104257" y="75704"/>
                  <a:pt x="153955" y="116632"/>
                </a:cubicBezTo>
                <a:cubicBezTo>
                  <a:pt x="157751" y="119758"/>
                  <a:pt x="155473" y="126850"/>
                  <a:pt x="158621" y="130628"/>
                </a:cubicBezTo>
                <a:cubicBezTo>
                  <a:pt x="163599" y="136601"/>
                  <a:pt x="171784" y="139126"/>
                  <a:pt x="177282" y="144624"/>
                </a:cubicBezTo>
                <a:cubicBezTo>
                  <a:pt x="182780" y="150122"/>
                  <a:pt x="186004" y="157572"/>
                  <a:pt x="191278" y="163285"/>
                </a:cubicBezTo>
                <a:cubicBezTo>
                  <a:pt x="204703" y="177829"/>
                  <a:pt x="220901" y="189817"/>
                  <a:pt x="233266" y="205273"/>
                </a:cubicBezTo>
                <a:cubicBezTo>
                  <a:pt x="244426" y="219223"/>
                  <a:pt x="271350" y="254641"/>
                  <a:pt x="284584" y="261257"/>
                </a:cubicBezTo>
                <a:lnTo>
                  <a:pt x="303245" y="270587"/>
                </a:lnTo>
                <a:cubicBezTo>
                  <a:pt x="307910" y="275252"/>
                  <a:pt x="311751" y="280923"/>
                  <a:pt x="317241" y="284583"/>
                </a:cubicBezTo>
                <a:cubicBezTo>
                  <a:pt x="321333" y="287311"/>
                  <a:pt x="326717" y="287312"/>
                  <a:pt x="331237" y="289249"/>
                </a:cubicBezTo>
                <a:cubicBezTo>
                  <a:pt x="337629" y="291989"/>
                  <a:pt x="343860" y="295129"/>
                  <a:pt x="349898" y="298579"/>
                </a:cubicBezTo>
                <a:cubicBezTo>
                  <a:pt x="375222" y="313050"/>
                  <a:pt x="352228" y="304022"/>
                  <a:pt x="377890" y="312575"/>
                </a:cubicBezTo>
                <a:cubicBezTo>
                  <a:pt x="384110" y="317240"/>
                  <a:pt x="389596" y="323094"/>
                  <a:pt x="396551" y="326571"/>
                </a:cubicBezTo>
                <a:cubicBezTo>
                  <a:pt x="402286" y="329439"/>
                  <a:pt x="409209" y="328985"/>
                  <a:pt x="415213" y="331236"/>
                </a:cubicBezTo>
                <a:cubicBezTo>
                  <a:pt x="421725" y="333678"/>
                  <a:pt x="427417" y="337984"/>
                  <a:pt x="433874" y="340567"/>
                </a:cubicBezTo>
                <a:cubicBezTo>
                  <a:pt x="471003" y="355419"/>
                  <a:pt x="452939" y="342391"/>
                  <a:pt x="485192" y="363893"/>
                </a:cubicBezTo>
                <a:cubicBezTo>
                  <a:pt x="491662" y="368206"/>
                  <a:pt x="497526" y="373370"/>
                  <a:pt x="503853" y="377889"/>
                </a:cubicBezTo>
                <a:cubicBezTo>
                  <a:pt x="508416" y="381148"/>
                  <a:pt x="513542" y="383630"/>
                  <a:pt x="517849" y="387220"/>
                </a:cubicBezTo>
                <a:cubicBezTo>
                  <a:pt x="554087" y="417419"/>
                  <a:pt x="506834" y="384642"/>
                  <a:pt x="550506" y="415212"/>
                </a:cubicBezTo>
                <a:cubicBezTo>
                  <a:pt x="559693" y="421643"/>
                  <a:pt x="570569" y="425944"/>
                  <a:pt x="578498" y="433873"/>
                </a:cubicBezTo>
                <a:cubicBezTo>
                  <a:pt x="629711" y="485086"/>
                  <a:pt x="582515" y="441550"/>
                  <a:pt x="634482" y="480526"/>
                </a:cubicBezTo>
                <a:cubicBezTo>
                  <a:pt x="657077" y="497473"/>
                  <a:pt x="645766" y="492063"/>
                  <a:pt x="667139" y="499187"/>
                </a:cubicBezTo>
                <a:cubicBezTo>
                  <a:pt x="681194" y="508557"/>
                  <a:pt x="683224" y="510747"/>
                  <a:pt x="699796" y="517849"/>
                </a:cubicBezTo>
                <a:cubicBezTo>
                  <a:pt x="704316" y="519786"/>
                  <a:pt x="709393" y="520315"/>
                  <a:pt x="713792" y="522514"/>
                </a:cubicBezTo>
                <a:cubicBezTo>
                  <a:pt x="718807" y="525021"/>
                  <a:pt x="722664" y="529567"/>
                  <a:pt x="727788" y="531844"/>
                </a:cubicBezTo>
                <a:cubicBezTo>
                  <a:pt x="736776" y="535838"/>
                  <a:pt x="755780" y="541175"/>
                  <a:pt x="755780" y="541175"/>
                </a:cubicBezTo>
                <a:cubicBezTo>
                  <a:pt x="760445" y="545840"/>
                  <a:pt x="765725" y="549963"/>
                  <a:pt x="769776" y="555171"/>
                </a:cubicBezTo>
                <a:cubicBezTo>
                  <a:pt x="776661" y="564023"/>
                  <a:pt x="782217" y="573832"/>
                  <a:pt x="788437" y="583163"/>
                </a:cubicBezTo>
                <a:cubicBezTo>
                  <a:pt x="791547" y="587828"/>
                  <a:pt x="793803" y="593194"/>
                  <a:pt x="797768" y="597159"/>
                </a:cubicBezTo>
                <a:lnTo>
                  <a:pt x="807098" y="606489"/>
                </a:lnTo>
              </a:path>
            </a:pathLst>
          </a:custGeom>
          <a:ln w="9525">
            <a:solidFill>
              <a:srgbClr val="002060"/>
            </a:solidFill>
            <a:prstDash val="dash"/>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vert="horz" wrap="non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IT" sz="2400" b="1" i="0" u="none" strike="noStrike" cap="none" normalizeH="0" baseline="0">
              <a:ln>
                <a:noFill/>
              </a:ln>
              <a:solidFill>
                <a:schemeClr val="tx1"/>
              </a:solidFill>
              <a:effectLst/>
              <a:latin typeface="Arial Narrow" panose="020B0606020202030204" pitchFamily="34" charset="0"/>
            </a:endParaRPr>
          </a:p>
        </p:txBody>
      </p:sp>
      <p:sp>
        <p:nvSpPr>
          <p:cNvPr id="24" name="Freihandform 23">
            <a:extLst>
              <a:ext uri="{FF2B5EF4-FFF2-40B4-BE49-F238E27FC236}">
                <a16:creationId xmlns:a16="http://schemas.microsoft.com/office/drawing/2014/main" id="{969FB2C6-B5E2-3148-9D9D-EB2F05F628A6}"/>
              </a:ext>
            </a:extLst>
          </p:cNvPr>
          <p:cNvSpPr/>
          <p:nvPr/>
        </p:nvSpPr>
        <p:spPr bwMode="auto">
          <a:xfrm>
            <a:off x="1737794" y="2133600"/>
            <a:ext cx="1513933" cy="1368601"/>
          </a:xfrm>
          <a:custGeom>
            <a:avLst/>
            <a:gdLst>
              <a:gd name="connsiteX0" fmla="*/ 519 w 1513933"/>
              <a:gd name="connsiteY0" fmla="*/ 238125 h 1368601"/>
              <a:gd name="connsiteX1" fmla="*/ 519 w 1513933"/>
              <a:gd name="connsiteY1" fmla="*/ 238125 h 1368601"/>
              <a:gd name="connsiteX2" fmla="*/ 262456 w 1513933"/>
              <a:gd name="connsiteY2" fmla="*/ 490538 h 1368601"/>
              <a:gd name="connsiteX3" fmla="*/ 291031 w 1513933"/>
              <a:gd name="connsiteY3" fmla="*/ 500063 h 1368601"/>
              <a:gd name="connsiteX4" fmla="*/ 324369 w 1513933"/>
              <a:gd name="connsiteY4" fmla="*/ 523875 h 1368601"/>
              <a:gd name="connsiteX5" fmla="*/ 352944 w 1513933"/>
              <a:gd name="connsiteY5" fmla="*/ 542925 h 1368601"/>
              <a:gd name="connsiteX6" fmla="*/ 395806 w 1513933"/>
              <a:gd name="connsiteY6" fmla="*/ 557213 h 1368601"/>
              <a:gd name="connsiteX7" fmla="*/ 410094 w 1513933"/>
              <a:gd name="connsiteY7" fmla="*/ 561975 h 1368601"/>
              <a:gd name="connsiteX8" fmla="*/ 438669 w 1513933"/>
              <a:gd name="connsiteY8" fmla="*/ 581025 h 1368601"/>
              <a:gd name="connsiteX9" fmla="*/ 462481 w 1513933"/>
              <a:gd name="connsiteY9" fmla="*/ 604838 h 1368601"/>
              <a:gd name="connsiteX10" fmla="*/ 472006 w 1513933"/>
              <a:gd name="connsiteY10" fmla="*/ 619125 h 1368601"/>
              <a:gd name="connsiteX11" fmla="*/ 500581 w 1513933"/>
              <a:gd name="connsiteY11" fmla="*/ 628650 h 1368601"/>
              <a:gd name="connsiteX12" fmla="*/ 529156 w 1513933"/>
              <a:gd name="connsiteY12" fmla="*/ 652463 h 1368601"/>
              <a:gd name="connsiteX13" fmla="*/ 557731 w 1513933"/>
              <a:gd name="connsiteY13" fmla="*/ 661988 h 1368601"/>
              <a:gd name="connsiteX14" fmla="*/ 572019 w 1513933"/>
              <a:gd name="connsiteY14" fmla="*/ 666750 h 1368601"/>
              <a:gd name="connsiteX15" fmla="*/ 591069 w 1513933"/>
              <a:gd name="connsiteY15" fmla="*/ 681038 h 1368601"/>
              <a:gd name="connsiteX16" fmla="*/ 605356 w 1513933"/>
              <a:gd name="connsiteY16" fmla="*/ 695325 h 1368601"/>
              <a:gd name="connsiteX17" fmla="*/ 624406 w 1513933"/>
              <a:gd name="connsiteY17" fmla="*/ 704850 h 1368601"/>
              <a:gd name="connsiteX18" fmla="*/ 638694 w 1513933"/>
              <a:gd name="connsiteY18" fmla="*/ 719138 h 1368601"/>
              <a:gd name="connsiteX19" fmla="*/ 681556 w 1513933"/>
              <a:gd name="connsiteY19" fmla="*/ 742950 h 1368601"/>
              <a:gd name="connsiteX20" fmla="*/ 724419 w 1513933"/>
              <a:gd name="connsiteY20" fmla="*/ 771525 h 1368601"/>
              <a:gd name="connsiteX21" fmla="*/ 738706 w 1513933"/>
              <a:gd name="connsiteY21" fmla="*/ 781050 h 1368601"/>
              <a:gd name="connsiteX22" fmla="*/ 772044 w 1513933"/>
              <a:gd name="connsiteY22" fmla="*/ 790575 h 1368601"/>
              <a:gd name="connsiteX23" fmla="*/ 786331 w 1513933"/>
              <a:gd name="connsiteY23" fmla="*/ 800100 h 1368601"/>
              <a:gd name="connsiteX24" fmla="*/ 814906 w 1513933"/>
              <a:gd name="connsiteY24" fmla="*/ 809625 h 1368601"/>
              <a:gd name="connsiteX25" fmla="*/ 857769 w 1513933"/>
              <a:gd name="connsiteY25" fmla="*/ 833438 h 1368601"/>
              <a:gd name="connsiteX26" fmla="*/ 872056 w 1513933"/>
              <a:gd name="connsiteY26" fmla="*/ 838200 h 1368601"/>
              <a:gd name="connsiteX27" fmla="*/ 895869 w 1513933"/>
              <a:gd name="connsiteY27" fmla="*/ 881063 h 1368601"/>
              <a:gd name="connsiteX28" fmla="*/ 900631 w 1513933"/>
              <a:gd name="connsiteY28" fmla="*/ 900113 h 1368601"/>
              <a:gd name="connsiteX29" fmla="*/ 895869 w 1513933"/>
              <a:gd name="connsiteY29" fmla="*/ 1300163 h 1368601"/>
              <a:gd name="connsiteX30" fmla="*/ 886344 w 1513933"/>
              <a:gd name="connsiteY30" fmla="*/ 1328738 h 1368601"/>
              <a:gd name="connsiteX31" fmla="*/ 881581 w 1513933"/>
              <a:gd name="connsiteY31" fmla="*/ 1343025 h 1368601"/>
              <a:gd name="connsiteX32" fmla="*/ 886344 w 1513933"/>
              <a:gd name="connsiteY32" fmla="*/ 1366838 h 1368601"/>
              <a:gd name="connsiteX33" fmla="*/ 943494 w 1513933"/>
              <a:gd name="connsiteY33" fmla="*/ 1357313 h 1368601"/>
              <a:gd name="connsiteX34" fmla="*/ 986356 w 1513933"/>
              <a:gd name="connsiteY34" fmla="*/ 1323975 h 1368601"/>
              <a:gd name="connsiteX35" fmla="*/ 1000644 w 1513933"/>
              <a:gd name="connsiteY35" fmla="*/ 1314450 h 1368601"/>
              <a:gd name="connsiteX36" fmla="*/ 1014931 w 1513933"/>
              <a:gd name="connsiteY36" fmla="*/ 1304925 h 1368601"/>
              <a:gd name="connsiteX37" fmla="*/ 1029219 w 1513933"/>
              <a:gd name="connsiteY37" fmla="*/ 1300163 h 1368601"/>
              <a:gd name="connsiteX38" fmla="*/ 1043506 w 1513933"/>
              <a:gd name="connsiteY38" fmla="*/ 1285875 h 1368601"/>
              <a:gd name="connsiteX39" fmla="*/ 1072081 w 1513933"/>
              <a:gd name="connsiteY39" fmla="*/ 1266825 h 1368601"/>
              <a:gd name="connsiteX40" fmla="*/ 1086369 w 1513933"/>
              <a:gd name="connsiteY40" fmla="*/ 1257300 h 1368601"/>
              <a:gd name="connsiteX41" fmla="*/ 1114944 w 1513933"/>
              <a:gd name="connsiteY41" fmla="*/ 1233488 h 1368601"/>
              <a:gd name="connsiteX42" fmla="*/ 1129231 w 1513933"/>
              <a:gd name="connsiteY42" fmla="*/ 1228725 h 1368601"/>
              <a:gd name="connsiteX43" fmla="*/ 1172094 w 1513933"/>
              <a:gd name="connsiteY43" fmla="*/ 1204913 h 1368601"/>
              <a:gd name="connsiteX44" fmla="*/ 1186381 w 1513933"/>
              <a:gd name="connsiteY44" fmla="*/ 1195388 h 1368601"/>
              <a:gd name="connsiteX45" fmla="*/ 1214956 w 1513933"/>
              <a:gd name="connsiteY45" fmla="*/ 1185863 h 1368601"/>
              <a:gd name="connsiteX46" fmla="*/ 1243531 w 1513933"/>
              <a:gd name="connsiteY46" fmla="*/ 1176338 h 1368601"/>
              <a:gd name="connsiteX47" fmla="*/ 1262581 w 1513933"/>
              <a:gd name="connsiteY47" fmla="*/ 1171575 h 1368601"/>
              <a:gd name="connsiteX48" fmla="*/ 1291156 w 1513933"/>
              <a:gd name="connsiteY48" fmla="*/ 1162050 h 1368601"/>
              <a:gd name="connsiteX49" fmla="*/ 1305444 w 1513933"/>
              <a:gd name="connsiteY49" fmla="*/ 1157288 h 1368601"/>
              <a:gd name="connsiteX50" fmla="*/ 1319731 w 1513933"/>
              <a:gd name="connsiteY50" fmla="*/ 1147763 h 1368601"/>
              <a:gd name="connsiteX51" fmla="*/ 1348306 w 1513933"/>
              <a:gd name="connsiteY51" fmla="*/ 1138238 h 1368601"/>
              <a:gd name="connsiteX52" fmla="*/ 1362594 w 1513933"/>
              <a:gd name="connsiteY52" fmla="*/ 1123950 h 1368601"/>
              <a:gd name="connsiteX53" fmla="*/ 1376881 w 1513933"/>
              <a:gd name="connsiteY53" fmla="*/ 1119188 h 1368601"/>
              <a:gd name="connsiteX54" fmla="*/ 1438794 w 1513933"/>
              <a:gd name="connsiteY54" fmla="*/ 1104900 h 1368601"/>
              <a:gd name="connsiteX55" fmla="*/ 1491181 w 1513933"/>
              <a:gd name="connsiteY55" fmla="*/ 1100138 h 1368601"/>
              <a:gd name="connsiteX56" fmla="*/ 1505469 w 1513933"/>
              <a:gd name="connsiteY56" fmla="*/ 1095375 h 1368601"/>
              <a:gd name="connsiteX57" fmla="*/ 1505469 w 1513933"/>
              <a:gd name="connsiteY57" fmla="*/ 1028700 h 1368601"/>
              <a:gd name="connsiteX58" fmla="*/ 1500706 w 1513933"/>
              <a:gd name="connsiteY58" fmla="*/ 1009650 h 1368601"/>
              <a:gd name="connsiteX59" fmla="*/ 1491181 w 1513933"/>
              <a:gd name="connsiteY59" fmla="*/ 981075 h 1368601"/>
              <a:gd name="connsiteX60" fmla="*/ 1472131 w 1513933"/>
              <a:gd name="connsiteY60" fmla="*/ 952500 h 1368601"/>
              <a:gd name="connsiteX61" fmla="*/ 1414981 w 1513933"/>
              <a:gd name="connsiteY61" fmla="*/ 923925 h 1368601"/>
              <a:gd name="connsiteX62" fmla="*/ 1400694 w 1513933"/>
              <a:gd name="connsiteY62" fmla="*/ 914400 h 1368601"/>
              <a:gd name="connsiteX63" fmla="*/ 1386406 w 1513933"/>
              <a:gd name="connsiteY63" fmla="*/ 904875 h 1368601"/>
              <a:gd name="connsiteX64" fmla="*/ 1362594 w 1513933"/>
              <a:gd name="connsiteY64" fmla="*/ 876300 h 1368601"/>
              <a:gd name="connsiteX65" fmla="*/ 1338781 w 1513933"/>
              <a:gd name="connsiteY65" fmla="*/ 847725 h 1368601"/>
              <a:gd name="connsiteX66" fmla="*/ 1310206 w 1513933"/>
              <a:gd name="connsiteY66" fmla="*/ 823913 h 1368601"/>
              <a:gd name="connsiteX67" fmla="*/ 1300681 w 1513933"/>
              <a:gd name="connsiteY67" fmla="*/ 809625 h 1368601"/>
              <a:gd name="connsiteX68" fmla="*/ 1286394 w 1513933"/>
              <a:gd name="connsiteY68" fmla="*/ 800100 h 1368601"/>
              <a:gd name="connsiteX69" fmla="*/ 1272106 w 1513933"/>
              <a:gd name="connsiteY69" fmla="*/ 785813 h 1368601"/>
              <a:gd name="connsiteX70" fmla="*/ 1253056 w 1513933"/>
              <a:gd name="connsiteY70" fmla="*/ 771525 h 1368601"/>
              <a:gd name="connsiteX71" fmla="*/ 1243531 w 1513933"/>
              <a:gd name="connsiteY71" fmla="*/ 757238 h 1368601"/>
              <a:gd name="connsiteX72" fmla="*/ 1200669 w 1513933"/>
              <a:gd name="connsiteY72" fmla="*/ 733425 h 1368601"/>
              <a:gd name="connsiteX73" fmla="*/ 1157806 w 1513933"/>
              <a:gd name="connsiteY73" fmla="*/ 714375 h 1368601"/>
              <a:gd name="connsiteX74" fmla="*/ 1129231 w 1513933"/>
              <a:gd name="connsiteY74" fmla="*/ 704850 h 1368601"/>
              <a:gd name="connsiteX75" fmla="*/ 1100656 w 1513933"/>
              <a:gd name="connsiteY75" fmla="*/ 685800 h 1368601"/>
              <a:gd name="connsiteX76" fmla="*/ 1086369 w 1513933"/>
              <a:gd name="connsiteY76" fmla="*/ 671513 h 1368601"/>
              <a:gd name="connsiteX77" fmla="*/ 1057794 w 1513933"/>
              <a:gd name="connsiteY77" fmla="*/ 652463 h 1368601"/>
              <a:gd name="connsiteX78" fmla="*/ 1029219 w 1513933"/>
              <a:gd name="connsiteY78" fmla="*/ 642938 h 1368601"/>
              <a:gd name="connsiteX79" fmla="*/ 1000644 w 1513933"/>
              <a:gd name="connsiteY79" fmla="*/ 623888 h 1368601"/>
              <a:gd name="connsiteX80" fmla="*/ 986356 w 1513933"/>
              <a:gd name="connsiteY80" fmla="*/ 609600 h 1368601"/>
              <a:gd name="connsiteX81" fmla="*/ 957781 w 1513933"/>
              <a:gd name="connsiteY81" fmla="*/ 590550 h 1368601"/>
              <a:gd name="connsiteX82" fmla="*/ 914919 w 1513933"/>
              <a:gd name="connsiteY82" fmla="*/ 561975 h 1368601"/>
              <a:gd name="connsiteX83" fmla="*/ 900631 w 1513933"/>
              <a:gd name="connsiteY83" fmla="*/ 552450 h 1368601"/>
              <a:gd name="connsiteX84" fmla="*/ 886344 w 1513933"/>
              <a:gd name="connsiteY84" fmla="*/ 542925 h 1368601"/>
              <a:gd name="connsiteX85" fmla="*/ 848244 w 1513933"/>
              <a:gd name="connsiteY85" fmla="*/ 533400 h 1368601"/>
              <a:gd name="connsiteX86" fmla="*/ 814906 w 1513933"/>
              <a:gd name="connsiteY86" fmla="*/ 500063 h 1368601"/>
              <a:gd name="connsiteX87" fmla="*/ 795856 w 1513933"/>
              <a:gd name="connsiteY87" fmla="*/ 485775 h 1368601"/>
              <a:gd name="connsiteX88" fmla="*/ 781569 w 1513933"/>
              <a:gd name="connsiteY88" fmla="*/ 471488 h 1368601"/>
              <a:gd name="connsiteX89" fmla="*/ 743469 w 1513933"/>
              <a:gd name="connsiteY89" fmla="*/ 452438 h 1368601"/>
              <a:gd name="connsiteX90" fmla="*/ 729181 w 1513933"/>
              <a:gd name="connsiteY90" fmla="*/ 442913 h 1368601"/>
              <a:gd name="connsiteX91" fmla="*/ 719656 w 1513933"/>
              <a:gd name="connsiteY91" fmla="*/ 428625 h 1368601"/>
              <a:gd name="connsiteX92" fmla="*/ 710131 w 1513933"/>
              <a:gd name="connsiteY92" fmla="*/ 361950 h 1368601"/>
              <a:gd name="connsiteX93" fmla="*/ 705369 w 1513933"/>
              <a:gd name="connsiteY93" fmla="*/ 342900 h 1368601"/>
              <a:gd name="connsiteX94" fmla="*/ 710131 w 1513933"/>
              <a:gd name="connsiteY94" fmla="*/ 257175 h 1368601"/>
              <a:gd name="connsiteX95" fmla="*/ 714894 w 1513933"/>
              <a:gd name="connsiteY95" fmla="*/ 242888 h 1368601"/>
              <a:gd name="connsiteX96" fmla="*/ 729181 w 1513933"/>
              <a:gd name="connsiteY96" fmla="*/ 233363 h 1368601"/>
              <a:gd name="connsiteX97" fmla="*/ 748231 w 1513933"/>
              <a:gd name="connsiteY97" fmla="*/ 228600 h 1368601"/>
              <a:gd name="connsiteX98" fmla="*/ 757756 w 1513933"/>
              <a:gd name="connsiteY98" fmla="*/ 214313 h 1368601"/>
              <a:gd name="connsiteX99" fmla="*/ 767281 w 1513933"/>
              <a:gd name="connsiteY99" fmla="*/ 180975 h 1368601"/>
              <a:gd name="connsiteX100" fmla="*/ 752994 w 1513933"/>
              <a:gd name="connsiteY100" fmla="*/ 104775 h 1368601"/>
              <a:gd name="connsiteX101" fmla="*/ 743469 w 1513933"/>
              <a:gd name="connsiteY101" fmla="*/ 90488 h 1368601"/>
              <a:gd name="connsiteX102" fmla="*/ 738706 w 1513933"/>
              <a:gd name="connsiteY102" fmla="*/ 76200 h 1368601"/>
              <a:gd name="connsiteX103" fmla="*/ 710131 w 1513933"/>
              <a:gd name="connsiteY103" fmla="*/ 57150 h 1368601"/>
              <a:gd name="connsiteX104" fmla="*/ 681556 w 1513933"/>
              <a:gd name="connsiteY104" fmla="*/ 42863 h 1368601"/>
              <a:gd name="connsiteX105" fmla="*/ 672031 w 1513933"/>
              <a:gd name="connsiteY105" fmla="*/ 14288 h 1368601"/>
              <a:gd name="connsiteX106" fmla="*/ 667269 w 1513933"/>
              <a:gd name="connsiteY106" fmla="*/ 0 h 1368601"/>
              <a:gd name="connsiteX107" fmla="*/ 462481 w 1513933"/>
              <a:gd name="connsiteY107" fmla="*/ 9525 h 1368601"/>
              <a:gd name="connsiteX108" fmla="*/ 433906 w 1513933"/>
              <a:gd name="connsiteY108" fmla="*/ 19050 h 1368601"/>
              <a:gd name="connsiteX109" fmla="*/ 419619 w 1513933"/>
              <a:gd name="connsiteY109" fmla="*/ 23813 h 1368601"/>
              <a:gd name="connsiteX110" fmla="*/ 391044 w 1513933"/>
              <a:gd name="connsiteY110" fmla="*/ 42863 h 1368601"/>
              <a:gd name="connsiteX111" fmla="*/ 357706 w 1513933"/>
              <a:gd name="connsiteY111" fmla="*/ 52388 h 1368601"/>
              <a:gd name="connsiteX112" fmla="*/ 295794 w 1513933"/>
              <a:gd name="connsiteY112" fmla="*/ 71438 h 1368601"/>
              <a:gd name="connsiteX113" fmla="*/ 262456 w 1513933"/>
              <a:gd name="connsiteY113" fmla="*/ 76200 h 1368601"/>
              <a:gd name="connsiteX114" fmla="*/ 219594 w 1513933"/>
              <a:gd name="connsiteY114" fmla="*/ 90488 h 1368601"/>
              <a:gd name="connsiteX115" fmla="*/ 205306 w 1513933"/>
              <a:gd name="connsiteY115" fmla="*/ 95250 h 1368601"/>
              <a:gd name="connsiteX116" fmla="*/ 162444 w 1513933"/>
              <a:gd name="connsiteY116" fmla="*/ 114300 h 1368601"/>
              <a:gd name="connsiteX117" fmla="*/ 148156 w 1513933"/>
              <a:gd name="connsiteY117" fmla="*/ 119063 h 1368601"/>
              <a:gd name="connsiteX118" fmla="*/ 133869 w 1513933"/>
              <a:gd name="connsiteY118" fmla="*/ 123825 h 1368601"/>
              <a:gd name="connsiteX119" fmla="*/ 119581 w 1513933"/>
              <a:gd name="connsiteY119" fmla="*/ 133350 h 1368601"/>
              <a:gd name="connsiteX120" fmla="*/ 100531 w 1513933"/>
              <a:gd name="connsiteY120" fmla="*/ 161925 h 1368601"/>
              <a:gd name="connsiteX121" fmla="*/ 91006 w 1513933"/>
              <a:gd name="connsiteY121" fmla="*/ 176213 h 1368601"/>
              <a:gd name="connsiteX122" fmla="*/ 76719 w 1513933"/>
              <a:gd name="connsiteY122" fmla="*/ 185738 h 1368601"/>
              <a:gd name="connsiteX123" fmla="*/ 67194 w 1513933"/>
              <a:gd name="connsiteY123" fmla="*/ 200025 h 1368601"/>
              <a:gd name="connsiteX124" fmla="*/ 38619 w 1513933"/>
              <a:gd name="connsiteY124" fmla="*/ 219075 h 1368601"/>
              <a:gd name="connsiteX125" fmla="*/ 10044 w 1513933"/>
              <a:gd name="connsiteY125" fmla="*/ 238125 h 1368601"/>
              <a:gd name="connsiteX126" fmla="*/ 519 w 1513933"/>
              <a:gd name="connsiteY126" fmla="*/ 238125 h 1368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1513933" h="1368601">
                <a:moveTo>
                  <a:pt x="519" y="238125"/>
                </a:moveTo>
                <a:lnTo>
                  <a:pt x="519" y="238125"/>
                </a:lnTo>
                <a:cubicBezTo>
                  <a:pt x="87831" y="322263"/>
                  <a:pt x="172402" y="409341"/>
                  <a:pt x="262456" y="490538"/>
                </a:cubicBezTo>
                <a:cubicBezTo>
                  <a:pt x="269913" y="497261"/>
                  <a:pt x="282677" y="494494"/>
                  <a:pt x="291031" y="500063"/>
                </a:cubicBezTo>
                <a:cubicBezTo>
                  <a:pt x="337465" y="531018"/>
                  <a:pt x="265321" y="482542"/>
                  <a:pt x="324369" y="523875"/>
                </a:cubicBezTo>
                <a:cubicBezTo>
                  <a:pt x="333747" y="530440"/>
                  <a:pt x="342084" y="539305"/>
                  <a:pt x="352944" y="542925"/>
                </a:cubicBezTo>
                <a:lnTo>
                  <a:pt x="395806" y="557213"/>
                </a:lnTo>
                <a:lnTo>
                  <a:pt x="410094" y="561975"/>
                </a:lnTo>
                <a:cubicBezTo>
                  <a:pt x="419619" y="568325"/>
                  <a:pt x="432319" y="571500"/>
                  <a:pt x="438669" y="581025"/>
                </a:cubicBezTo>
                <a:cubicBezTo>
                  <a:pt x="451369" y="600075"/>
                  <a:pt x="443431" y="592138"/>
                  <a:pt x="462481" y="604838"/>
                </a:cubicBezTo>
                <a:cubicBezTo>
                  <a:pt x="465656" y="609600"/>
                  <a:pt x="467152" y="616092"/>
                  <a:pt x="472006" y="619125"/>
                </a:cubicBezTo>
                <a:cubicBezTo>
                  <a:pt x="480520" y="624446"/>
                  <a:pt x="500581" y="628650"/>
                  <a:pt x="500581" y="628650"/>
                </a:cubicBezTo>
                <a:cubicBezTo>
                  <a:pt x="509552" y="637621"/>
                  <a:pt x="517222" y="647159"/>
                  <a:pt x="529156" y="652463"/>
                </a:cubicBezTo>
                <a:cubicBezTo>
                  <a:pt x="538331" y="656541"/>
                  <a:pt x="548206" y="658813"/>
                  <a:pt x="557731" y="661988"/>
                </a:cubicBezTo>
                <a:lnTo>
                  <a:pt x="572019" y="666750"/>
                </a:lnTo>
                <a:cubicBezTo>
                  <a:pt x="578369" y="671513"/>
                  <a:pt x="585042" y="675872"/>
                  <a:pt x="591069" y="681038"/>
                </a:cubicBezTo>
                <a:cubicBezTo>
                  <a:pt x="596183" y="685421"/>
                  <a:pt x="599876" y="691410"/>
                  <a:pt x="605356" y="695325"/>
                </a:cubicBezTo>
                <a:cubicBezTo>
                  <a:pt x="611133" y="699451"/>
                  <a:pt x="618629" y="700723"/>
                  <a:pt x="624406" y="704850"/>
                </a:cubicBezTo>
                <a:cubicBezTo>
                  <a:pt x="629887" y="708765"/>
                  <a:pt x="633377" y="715003"/>
                  <a:pt x="638694" y="719138"/>
                </a:cubicBezTo>
                <a:cubicBezTo>
                  <a:pt x="663258" y="738244"/>
                  <a:pt x="659999" y="735765"/>
                  <a:pt x="681556" y="742950"/>
                </a:cubicBezTo>
                <a:lnTo>
                  <a:pt x="724419" y="771525"/>
                </a:lnTo>
                <a:cubicBezTo>
                  <a:pt x="729181" y="774700"/>
                  <a:pt x="733276" y="779240"/>
                  <a:pt x="738706" y="781050"/>
                </a:cubicBezTo>
                <a:cubicBezTo>
                  <a:pt x="759203" y="787883"/>
                  <a:pt x="748124" y="784596"/>
                  <a:pt x="772044" y="790575"/>
                </a:cubicBezTo>
                <a:cubicBezTo>
                  <a:pt x="776806" y="793750"/>
                  <a:pt x="781101" y="797775"/>
                  <a:pt x="786331" y="800100"/>
                </a:cubicBezTo>
                <a:cubicBezTo>
                  <a:pt x="795506" y="804178"/>
                  <a:pt x="814906" y="809625"/>
                  <a:pt x="814906" y="809625"/>
                </a:cubicBezTo>
                <a:cubicBezTo>
                  <a:pt x="836293" y="831012"/>
                  <a:pt x="822805" y="821783"/>
                  <a:pt x="857769" y="833438"/>
                </a:cubicBezTo>
                <a:lnTo>
                  <a:pt x="872056" y="838200"/>
                </a:lnTo>
                <a:cubicBezTo>
                  <a:pt x="889109" y="863780"/>
                  <a:pt x="889583" y="859060"/>
                  <a:pt x="895869" y="881063"/>
                </a:cubicBezTo>
                <a:cubicBezTo>
                  <a:pt x="897667" y="887357"/>
                  <a:pt x="899044" y="893763"/>
                  <a:pt x="900631" y="900113"/>
                </a:cubicBezTo>
                <a:cubicBezTo>
                  <a:pt x="899044" y="1033463"/>
                  <a:pt x="900312" y="1166878"/>
                  <a:pt x="895869" y="1300163"/>
                </a:cubicBezTo>
                <a:cubicBezTo>
                  <a:pt x="895535" y="1310198"/>
                  <a:pt x="889519" y="1319213"/>
                  <a:pt x="886344" y="1328738"/>
                </a:cubicBezTo>
                <a:lnTo>
                  <a:pt x="881581" y="1343025"/>
                </a:lnTo>
                <a:cubicBezTo>
                  <a:pt x="883169" y="1350963"/>
                  <a:pt x="878828" y="1363832"/>
                  <a:pt x="886344" y="1366838"/>
                </a:cubicBezTo>
                <a:cubicBezTo>
                  <a:pt x="900841" y="1372637"/>
                  <a:pt x="927216" y="1362738"/>
                  <a:pt x="943494" y="1357313"/>
                </a:cubicBezTo>
                <a:cubicBezTo>
                  <a:pt x="965875" y="1334930"/>
                  <a:pt x="952178" y="1346760"/>
                  <a:pt x="986356" y="1323975"/>
                </a:cubicBezTo>
                <a:lnTo>
                  <a:pt x="1000644" y="1314450"/>
                </a:lnTo>
                <a:cubicBezTo>
                  <a:pt x="1005406" y="1311275"/>
                  <a:pt x="1009501" y="1306735"/>
                  <a:pt x="1014931" y="1304925"/>
                </a:cubicBezTo>
                <a:lnTo>
                  <a:pt x="1029219" y="1300163"/>
                </a:lnTo>
                <a:cubicBezTo>
                  <a:pt x="1033981" y="1295400"/>
                  <a:pt x="1038190" y="1290010"/>
                  <a:pt x="1043506" y="1285875"/>
                </a:cubicBezTo>
                <a:cubicBezTo>
                  <a:pt x="1052542" y="1278847"/>
                  <a:pt x="1062556" y="1273175"/>
                  <a:pt x="1072081" y="1266825"/>
                </a:cubicBezTo>
                <a:cubicBezTo>
                  <a:pt x="1076844" y="1263650"/>
                  <a:pt x="1082322" y="1261347"/>
                  <a:pt x="1086369" y="1257300"/>
                </a:cubicBezTo>
                <a:cubicBezTo>
                  <a:pt x="1096903" y="1246766"/>
                  <a:pt x="1101681" y="1240120"/>
                  <a:pt x="1114944" y="1233488"/>
                </a:cubicBezTo>
                <a:cubicBezTo>
                  <a:pt x="1119434" y="1231243"/>
                  <a:pt x="1124843" y="1231163"/>
                  <a:pt x="1129231" y="1228725"/>
                </a:cubicBezTo>
                <a:cubicBezTo>
                  <a:pt x="1178352" y="1201435"/>
                  <a:pt x="1139767" y="1215687"/>
                  <a:pt x="1172094" y="1204913"/>
                </a:cubicBezTo>
                <a:cubicBezTo>
                  <a:pt x="1176856" y="1201738"/>
                  <a:pt x="1181151" y="1197713"/>
                  <a:pt x="1186381" y="1195388"/>
                </a:cubicBezTo>
                <a:cubicBezTo>
                  <a:pt x="1195556" y="1191310"/>
                  <a:pt x="1205431" y="1189038"/>
                  <a:pt x="1214956" y="1185863"/>
                </a:cubicBezTo>
                <a:cubicBezTo>
                  <a:pt x="1214966" y="1185860"/>
                  <a:pt x="1243520" y="1176341"/>
                  <a:pt x="1243531" y="1176338"/>
                </a:cubicBezTo>
                <a:cubicBezTo>
                  <a:pt x="1249881" y="1174750"/>
                  <a:pt x="1256312" y="1173456"/>
                  <a:pt x="1262581" y="1171575"/>
                </a:cubicBezTo>
                <a:cubicBezTo>
                  <a:pt x="1272198" y="1168690"/>
                  <a:pt x="1281631" y="1165225"/>
                  <a:pt x="1291156" y="1162050"/>
                </a:cubicBezTo>
                <a:lnTo>
                  <a:pt x="1305444" y="1157288"/>
                </a:lnTo>
                <a:cubicBezTo>
                  <a:pt x="1310206" y="1154113"/>
                  <a:pt x="1314501" y="1150088"/>
                  <a:pt x="1319731" y="1147763"/>
                </a:cubicBezTo>
                <a:cubicBezTo>
                  <a:pt x="1328906" y="1143685"/>
                  <a:pt x="1348306" y="1138238"/>
                  <a:pt x="1348306" y="1138238"/>
                </a:cubicBezTo>
                <a:cubicBezTo>
                  <a:pt x="1353069" y="1133475"/>
                  <a:pt x="1356990" y="1127686"/>
                  <a:pt x="1362594" y="1123950"/>
                </a:cubicBezTo>
                <a:cubicBezTo>
                  <a:pt x="1366771" y="1121165"/>
                  <a:pt x="1372038" y="1120509"/>
                  <a:pt x="1376881" y="1119188"/>
                </a:cubicBezTo>
                <a:cubicBezTo>
                  <a:pt x="1385668" y="1116792"/>
                  <a:pt x="1425127" y="1106608"/>
                  <a:pt x="1438794" y="1104900"/>
                </a:cubicBezTo>
                <a:cubicBezTo>
                  <a:pt x="1456193" y="1102725"/>
                  <a:pt x="1473719" y="1101725"/>
                  <a:pt x="1491181" y="1100138"/>
                </a:cubicBezTo>
                <a:cubicBezTo>
                  <a:pt x="1495944" y="1098550"/>
                  <a:pt x="1503881" y="1100138"/>
                  <a:pt x="1505469" y="1095375"/>
                </a:cubicBezTo>
                <a:cubicBezTo>
                  <a:pt x="1519873" y="1052162"/>
                  <a:pt x="1513145" y="1055565"/>
                  <a:pt x="1505469" y="1028700"/>
                </a:cubicBezTo>
                <a:cubicBezTo>
                  <a:pt x="1503671" y="1022406"/>
                  <a:pt x="1502587" y="1015919"/>
                  <a:pt x="1500706" y="1009650"/>
                </a:cubicBezTo>
                <a:cubicBezTo>
                  <a:pt x="1497821" y="1000033"/>
                  <a:pt x="1496750" y="989429"/>
                  <a:pt x="1491181" y="981075"/>
                </a:cubicBezTo>
                <a:cubicBezTo>
                  <a:pt x="1484831" y="971550"/>
                  <a:pt x="1482991" y="956120"/>
                  <a:pt x="1472131" y="952500"/>
                </a:cubicBezTo>
                <a:cubicBezTo>
                  <a:pt x="1432697" y="939355"/>
                  <a:pt x="1451909" y="948544"/>
                  <a:pt x="1414981" y="923925"/>
                </a:cubicBezTo>
                <a:lnTo>
                  <a:pt x="1400694" y="914400"/>
                </a:lnTo>
                <a:lnTo>
                  <a:pt x="1386406" y="904875"/>
                </a:lnTo>
                <a:cubicBezTo>
                  <a:pt x="1362757" y="869403"/>
                  <a:pt x="1393151" y="912969"/>
                  <a:pt x="1362594" y="876300"/>
                </a:cubicBezTo>
                <a:cubicBezTo>
                  <a:pt x="1345567" y="855867"/>
                  <a:pt x="1361548" y="866698"/>
                  <a:pt x="1338781" y="847725"/>
                </a:cubicBezTo>
                <a:cubicBezTo>
                  <a:pt x="1318350" y="830699"/>
                  <a:pt x="1329177" y="846678"/>
                  <a:pt x="1310206" y="823913"/>
                </a:cubicBezTo>
                <a:cubicBezTo>
                  <a:pt x="1306542" y="819516"/>
                  <a:pt x="1304728" y="813673"/>
                  <a:pt x="1300681" y="809625"/>
                </a:cubicBezTo>
                <a:cubicBezTo>
                  <a:pt x="1296634" y="805578"/>
                  <a:pt x="1290791" y="803764"/>
                  <a:pt x="1286394" y="800100"/>
                </a:cubicBezTo>
                <a:cubicBezTo>
                  <a:pt x="1281220" y="795788"/>
                  <a:pt x="1277220" y="790196"/>
                  <a:pt x="1272106" y="785813"/>
                </a:cubicBezTo>
                <a:cubicBezTo>
                  <a:pt x="1266079" y="780647"/>
                  <a:pt x="1258669" y="777138"/>
                  <a:pt x="1253056" y="771525"/>
                </a:cubicBezTo>
                <a:cubicBezTo>
                  <a:pt x="1249009" y="767478"/>
                  <a:pt x="1247839" y="761007"/>
                  <a:pt x="1243531" y="757238"/>
                </a:cubicBezTo>
                <a:cubicBezTo>
                  <a:pt x="1203491" y="722203"/>
                  <a:pt x="1229012" y="747597"/>
                  <a:pt x="1200669" y="733425"/>
                </a:cubicBezTo>
                <a:cubicBezTo>
                  <a:pt x="1155395" y="710787"/>
                  <a:pt x="1231510" y="738942"/>
                  <a:pt x="1157806" y="714375"/>
                </a:cubicBezTo>
                <a:cubicBezTo>
                  <a:pt x="1157802" y="714374"/>
                  <a:pt x="1129234" y="704852"/>
                  <a:pt x="1129231" y="704850"/>
                </a:cubicBezTo>
                <a:cubicBezTo>
                  <a:pt x="1119706" y="698500"/>
                  <a:pt x="1108751" y="693895"/>
                  <a:pt x="1100656" y="685800"/>
                </a:cubicBezTo>
                <a:cubicBezTo>
                  <a:pt x="1095894" y="681038"/>
                  <a:pt x="1091685" y="675648"/>
                  <a:pt x="1086369" y="671513"/>
                </a:cubicBezTo>
                <a:cubicBezTo>
                  <a:pt x="1077333" y="664485"/>
                  <a:pt x="1068654" y="656083"/>
                  <a:pt x="1057794" y="652463"/>
                </a:cubicBezTo>
                <a:lnTo>
                  <a:pt x="1029219" y="642938"/>
                </a:lnTo>
                <a:cubicBezTo>
                  <a:pt x="1019694" y="636588"/>
                  <a:pt x="1008739" y="631983"/>
                  <a:pt x="1000644" y="623888"/>
                </a:cubicBezTo>
                <a:cubicBezTo>
                  <a:pt x="995881" y="619125"/>
                  <a:pt x="991673" y="613735"/>
                  <a:pt x="986356" y="609600"/>
                </a:cubicBezTo>
                <a:cubicBezTo>
                  <a:pt x="977320" y="602572"/>
                  <a:pt x="967306" y="596900"/>
                  <a:pt x="957781" y="590550"/>
                </a:cubicBezTo>
                <a:lnTo>
                  <a:pt x="914919" y="561975"/>
                </a:lnTo>
                <a:lnTo>
                  <a:pt x="900631" y="552450"/>
                </a:lnTo>
                <a:cubicBezTo>
                  <a:pt x="895869" y="549275"/>
                  <a:pt x="891897" y="544313"/>
                  <a:pt x="886344" y="542925"/>
                </a:cubicBezTo>
                <a:lnTo>
                  <a:pt x="848244" y="533400"/>
                </a:lnTo>
                <a:cubicBezTo>
                  <a:pt x="837131" y="522288"/>
                  <a:pt x="827478" y="509492"/>
                  <a:pt x="814906" y="500063"/>
                </a:cubicBezTo>
                <a:cubicBezTo>
                  <a:pt x="808556" y="495300"/>
                  <a:pt x="801883" y="490941"/>
                  <a:pt x="795856" y="485775"/>
                </a:cubicBezTo>
                <a:cubicBezTo>
                  <a:pt x="790742" y="481392"/>
                  <a:pt x="787251" y="475104"/>
                  <a:pt x="781569" y="471488"/>
                </a:cubicBezTo>
                <a:cubicBezTo>
                  <a:pt x="769590" y="463865"/>
                  <a:pt x="755283" y="460314"/>
                  <a:pt x="743469" y="452438"/>
                </a:cubicBezTo>
                <a:lnTo>
                  <a:pt x="729181" y="442913"/>
                </a:lnTo>
                <a:cubicBezTo>
                  <a:pt x="726006" y="438150"/>
                  <a:pt x="722216" y="433745"/>
                  <a:pt x="719656" y="428625"/>
                </a:cubicBezTo>
                <a:cubicBezTo>
                  <a:pt x="710273" y="409859"/>
                  <a:pt x="712121" y="376876"/>
                  <a:pt x="710131" y="361950"/>
                </a:cubicBezTo>
                <a:cubicBezTo>
                  <a:pt x="709266" y="355462"/>
                  <a:pt x="706956" y="349250"/>
                  <a:pt x="705369" y="342900"/>
                </a:cubicBezTo>
                <a:cubicBezTo>
                  <a:pt x="706956" y="314325"/>
                  <a:pt x="707418" y="285665"/>
                  <a:pt x="710131" y="257175"/>
                </a:cubicBezTo>
                <a:cubicBezTo>
                  <a:pt x="710607" y="252178"/>
                  <a:pt x="711758" y="246808"/>
                  <a:pt x="714894" y="242888"/>
                </a:cubicBezTo>
                <a:cubicBezTo>
                  <a:pt x="718470" y="238419"/>
                  <a:pt x="723920" y="235618"/>
                  <a:pt x="729181" y="233363"/>
                </a:cubicBezTo>
                <a:cubicBezTo>
                  <a:pt x="735197" y="230785"/>
                  <a:pt x="741881" y="230188"/>
                  <a:pt x="748231" y="228600"/>
                </a:cubicBezTo>
                <a:cubicBezTo>
                  <a:pt x="751406" y="223838"/>
                  <a:pt x="755196" y="219432"/>
                  <a:pt x="757756" y="214313"/>
                </a:cubicBezTo>
                <a:cubicBezTo>
                  <a:pt x="761174" y="207478"/>
                  <a:pt x="765754" y="187083"/>
                  <a:pt x="767281" y="180975"/>
                </a:cubicBezTo>
                <a:cubicBezTo>
                  <a:pt x="765605" y="164217"/>
                  <a:pt x="764993" y="122773"/>
                  <a:pt x="752994" y="104775"/>
                </a:cubicBezTo>
                <a:cubicBezTo>
                  <a:pt x="749819" y="100013"/>
                  <a:pt x="746029" y="95607"/>
                  <a:pt x="743469" y="90488"/>
                </a:cubicBezTo>
                <a:cubicBezTo>
                  <a:pt x="741224" y="85998"/>
                  <a:pt x="742256" y="79750"/>
                  <a:pt x="738706" y="76200"/>
                </a:cubicBezTo>
                <a:cubicBezTo>
                  <a:pt x="730611" y="68105"/>
                  <a:pt x="719656" y="63500"/>
                  <a:pt x="710131" y="57150"/>
                </a:cubicBezTo>
                <a:cubicBezTo>
                  <a:pt x="691666" y="44840"/>
                  <a:pt x="701275" y="49435"/>
                  <a:pt x="681556" y="42863"/>
                </a:cubicBezTo>
                <a:lnTo>
                  <a:pt x="672031" y="14288"/>
                </a:lnTo>
                <a:lnTo>
                  <a:pt x="667269" y="0"/>
                </a:lnTo>
                <a:lnTo>
                  <a:pt x="462481" y="9525"/>
                </a:lnTo>
                <a:cubicBezTo>
                  <a:pt x="452507" y="10676"/>
                  <a:pt x="443431" y="15875"/>
                  <a:pt x="433906" y="19050"/>
                </a:cubicBezTo>
                <a:cubicBezTo>
                  <a:pt x="429144" y="20638"/>
                  <a:pt x="423796" y="21028"/>
                  <a:pt x="419619" y="23813"/>
                </a:cubicBezTo>
                <a:cubicBezTo>
                  <a:pt x="410094" y="30163"/>
                  <a:pt x="401904" y="39243"/>
                  <a:pt x="391044" y="42863"/>
                </a:cubicBezTo>
                <a:cubicBezTo>
                  <a:pt x="342988" y="58879"/>
                  <a:pt x="417557" y="34432"/>
                  <a:pt x="357706" y="52388"/>
                </a:cubicBezTo>
                <a:cubicBezTo>
                  <a:pt x="337150" y="58555"/>
                  <a:pt x="317055" y="67572"/>
                  <a:pt x="295794" y="71438"/>
                </a:cubicBezTo>
                <a:cubicBezTo>
                  <a:pt x="284750" y="73446"/>
                  <a:pt x="273569" y="74613"/>
                  <a:pt x="262456" y="76200"/>
                </a:cubicBezTo>
                <a:lnTo>
                  <a:pt x="219594" y="90488"/>
                </a:lnTo>
                <a:lnTo>
                  <a:pt x="205306" y="95250"/>
                </a:lnTo>
                <a:cubicBezTo>
                  <a:pt x="182665" y="110345"/>
                  <a:pt x="196450" y="102964"/>
                  <a:pt x="162444" y="114300"/>
                </a:cubicBezTo>
                <a:lnTo>
                  <a:pt x="148156" y="119063"/>
                </a:lnTo>
                <a:lnTo>
                  <a:pt x="133869" y="123825"/>
                </a:lnTo>
                <a:cubicBezTo>
                  <a:pt x="129106" y="127000"/>
                  <a:pt x="123350" y="129042"/>
                  <a:pt x="119581" y="133350"/>
                </a:cubicBezTo>
                <a:cubicBezTo>
                  <a:pt x="112043" y="141965"/>
                  <a:pt x="106881" y="152400"/>
                  <a:pt x="100531" y="161925"/>
                </a:cubicBezTo>
                <a:cubicBezTo>
                  <a:pt x="97356" y="166688"/>
                  <a:pt x="95769" y="173038"/>
                  <a:pt x="91006" y="176213"/>
                </a:cubicBezTo>
                <a:lnTo>
                  <a:pt x="76719" y="185738"/>
                </a:lnTo>
                <a:cubicBezTo>
                  <a:pt x="73544" y="190500"/>
                  <a:pt x="71502" y="196256"/>
                  <a:pt x="67194" y="200025"/>
                </a:cubicBezTo>
                <a:cubicBezTo>
                  <a:pt x="58579" y="207563"/>
                  <a:pt x="48144" y="212725"/>
                  <a:pt x="38619" y="219075"/>
                </a:cubicBezTo>
                <a:lnTo>
                  <a:pt x="10044" y="238125"/>
                </a:lnTo>
                <a:cubicBezTo>
                  <a:pt x="-5564" y="248530"/>
                  <a:pt x="2106" y="238125"/>
                  <a:pt x="519" y="238125"/>
                </a:cubicBezTo>
                <a:close/>
              </a:path>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IT" sz="2400" b="1" i="0" u="none" strike="noStrike" cap="none" normalizeH="0" baseline="0">
              <a:ln>
                <a:noFill/>
              </a:ln>
              <a:solidFill>
                <a:schemeClr val="tx1"/>
              </a:solidFill>
              <a:effectLst/>
              <a:latin typeface="Arial Narrow" panose="020B0606020202030204" pitchFamily="34" charset="0"/>
            </a:endParaRPr>
          </a:p>
        </p:txBody>
      </p:sp>
    </p:spTree>
    <p:extLst>
      <p:ext uri="{BB962C8B-B14F-4D97-AF65-F5344CB8AC3E}">
        <p14:creationId xmlns:p14="http://schemas.microsoft.com/office/powerpoint/2010/main" val="1454936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0B005476-F95F-4A44-B039-E41C7499A95F}"/>
              </a:ext>
            </a:extLst>
          </p:cNvPr>
          <p:cNvPicPr>
            <a:picLocks noChangeAspect="1"/>
          </p:cNvPicPr>
          <p:nvPr/>
        </p:nvPicPr>
        <p:blipFill>
          <a:blip r:embed="rId3">
            <a:alphaModFix amt="50000"/>
          </a:blip>
          <a:stretch>
            <a:fillRect/>
          </a:stretch>
        </p:blipFill>
        <p:spPr>
          <a:xfrm>
            <a:off x="-59376" y="-1187532"/>
            <a:ext cx="12251376" cy="9188532"/>
          </a:xfrm>
          <a:prstGeom prst="rect">
            <a:avLst/>
          </a:prstGeom>
        </p:spPr>
      </p:pic>
      <p:sp>
        <p:nvSpPr>
          <p:cNvPr id="7" name="Titel 6">
            <a:extLst>
              <a:ext uri="{FF2B5EF4-FFF2-40B4-BE49-F238E27FC236}">
                <a16:creationId xmlns:a16="http://schemas.microsoft.com/office/drawing/2014/main" id="{9E247914-22D7-2842-AF6F-2F90C0BC5CC8}"/>
              </a:ext>
            </a:extLst>
          </p:cNvPr>
          <p:cNvSpPr>
            <a:spLocks noGrp="1"/>
          </p:cNvSpPr>
          <p:nvPr>
            <p:ph type="ctrTitle"/>
          </p:nvPr>
        </p:nvSpPr>
        <p:spPr/>
        <p:txBody>
          <a:bodyPr/>
          <a:lstStyle/>
          <a:p>
            <a:r>
              <a:rPr lang="de-DE" sz="6000" dirty="0" err="1">
                <a:solidFill>
                  <a:srgbClr val="002060"/>
                </a:solidFill>
              </a:rPr>
              <a:t>Compaction</a:t>
            </a:r>
            <a:r>
              <a:rPr lang="de-DE" sz="6000" dirty="0">
                <a:solidFill>
                  <a:srgbClr val="002060"/>
                </a:solidFill>
              </a:rPr>
              <a:t> &amp; </a:t>
            </a:r>
            <a:r>
              <a:rPr lang="de-DE" sz="6000" dirty="0" err="1">
                <a:solidFill>
                  <a:srgbClr val="002060"/>
                </a:solidFill>
              </a:rPr>
              <a:t>penetration</a:t>
            </a:r>
            <a:endParaRPr lang="de-DE" sz="6000" dirty="0">
              <a:solidFill>
                <a:srgbClr val="002060"/>
              </a:solidFill>
            </a:endParaRPr>
          </a:p>
        </p:txBody>
      </p:sp>
      <p:sp>
        <p:nvSpPr>
          <p:cNvPr id="2" name="Untertitel 1">
            <a:extLst>
              <a:ext uri="{FF2B5EF4-FFF2-40B4-BE49-F238E27FC236}">
                <a16:creationId xmlns:a16="http://schemas.microsoft.com/office/drawing/2014/main" id="{C107E84C-4F9A-764B-83B2-55BF488E5354}"/>
              </a:ext>
            </a:extLst>
          </p:cNvPr>
          <p:cNvSpPr>
            <a:spLocks noGrp="1"/>
          </p:cNvSpPr>
          <p:nvPr>
            <p:ph type="subTitle" idx="1"/>
          </p:nvPr>
        </p:nvSpPr>
        <p:spPr/>
        <p:txBody>
          <a:bodyPr/>
          <a:lstStyle/>
          <a:p>
            <a:endParaRPr lang="de-IT" dirty="0">
              <a:solidFill>
                <a:srgbClr val="002060"/>
              </a:solidFill>
            </a:endParaRPr>
          </a:p>
        </p:txBody>
      </p:sp>
      <p:sp>
        <p:nvSpPr>
          <p:cNvPr id="4" name="Datumsplatzhalter 3"/>
          <p:cNvSpPr>
            <a:spLocks noGrp="1"/>
          </p:cNvSpPr>
          <p:nvPr>
            <p:ph type="dt" sz="half" idx="10"/>
          </p:nvPr>
        </p:nvSpPr>
        <p:spPr/>
        <p:txBody>
          <a:bodyPr/>
          <a:lstStyle/>
          <a:p>
            <a:pPr marL="0" marR="0" lvl="0" indent="0" algn="l" defTabSz="916777" rtl="0" eaLnBrk="1" fontAlgn="base" latinLnBrk="0" hangingPunct="1">
              <a:lnSpc>
                <a:spcPct val="100000"/>
              </a:lnSpc>
              <a:spcBef>
                <a:spcPct val="0"/>
              </a:spcBef>
              <a:spcAft>
                <a:spcPct val="0"/>
              </a:spcAft>
              <a:buClrTx/>
              <a:buSzTx/>
              <a:buFontTx/>
              <a:buNone/>
              <a:tabLst/>
              <a:defRPr/>
            </a:pPr>
            <a:fld id="{375FD020-7315-094C-A659-A5FA9D18F7BB}" type="datetime1">
              <a:rPr kumimoji="0" lang="de-DE" altLang="de-DE" sz="902" b="1"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11.01.22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Foliennummernplatzhalter 4"/>
          <p:cNvSpPr>
            <a:spLocks noGrp="1"/>
          </p:cNvSpPr>
          <p:nvPr>
            <p:ph type="sldNum" sz="quarter" idx="11"/>
          </p:nvPr>
        </p:nvSpPr>
        <p:spPr/>
        <p:txBody>
          <a:bodyPr/>
          <a:lstStyle/>
          <a:p>
            <a:pPr marL="0" marR="0" lvl="0" indent="0" algn="r" defTabSz="916777" rtl="0" eaLnBrk="1" fontAlgn="base" latinLnBrk="0" hangingPunct="1">
              <a:lnSpc>
                <a:spcPct val="100000"/>
              </a:lnSpc>
              <a:spcBef>
                <a:spcPct val="0"/>
              </a:spcBef>
              <a:spcAft>
                <a:spcPct val="0"/>
              </a:spcAft>
              <a:buClrTx/>
              <a:buSzTx/>
              <a:buFontTx/>
              <a:buNone/>
              <a:tabLst/>
              <a:defRPr/>
            </a:pPr>
            <a:fld id="{A1428996-F685-467A-9A24-E1C911E03A9F}" type="slidenum">
              <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6777" rtl="0" eaLnBrk="1" fontAlgn="base" latinLnBrk="0" hangingPunct="1">
                <a:lnSpc>
                  <a:spcPct val="100000"/>
                </a:lnSpc>
                <a:spcBef>
                  <a:spcPct val="0"/>
                </a:spcBef>
                <a:spcAft>
                  <a:spcPct val="0"/>
                </a:spcAft>
                <a:buClrTx/>
                <a:buSzTx/>
                <a:buFontTx/>
                <a:buNone/>
                <a:tabLst/>
                <a:defRPr/>
              </a:pPr>
              <a:t>11</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8" name="Inhaltsplatzhalter 9">
            <a:extLst>
              <a:ext uri="{FF2B5EF4-FFF2-40B4-BE49-F238E27FC236}">
                <a16:creationId xmlns:a16="http://schemas.microsoft.com/office/drawing/2014/main" id="{BF581BB1-A730-A341-9C71-D6447B1B17CA}"/>
              </a:ext>
            </a:extLst>
          </p:cNvPr>
          <p:cNvPicPr>
            <a:picLocks noChangeAspect="1"/>
          </p:cNvPicPr>
          <p:nvPr/>
        </p:nvPicPr>
        <p:blipFill>
          <a:blip r:embed="rId4"/>
          <a:stretch>
            <a:fillRect/>
          </a:stretch>
        </p:blipFill>
        <p:spPr>
          <a:xfrm>
            <a:off x="6620109" y="1229565"/>
            <a:ext cx="5158393" cy="4952058"/>
          </a:xfrm>
          <a:prstGeom prst="rect">
            <a:avLst/>
          </a:prstGeom>
        </p:spPr>
      </p:pic>
      <p:pic>
        <p:nvPicPr>
          <p:cNvPr id="9" name="Inhaltsplatzhalter 10">
            <a:extLst>
              <a:ext uri="{FF2B5EF4-FFF2-40B4-BE49-F238E27FC236}">
                <a16:creationId xmlns:a16="http://schemas.microsoft.com/office/drawing/2014/main" id="{8F3B82F6-08F9-514A-996B-2D9302F455AB}"/>
              </a:ext>
            </a:extLst>
          </p:cNvPr>
          <p:cNvPicPr>
            <a:picLocks noChangeAspect="1"/>
          </p:cNvPicPr>
          <p:nvPr/>
        </p:nvPicPr>
        <p:blipFill>
          <a:blip r:embed="rId5"/>
          <a:stretch>
            <a:fillRect/>
          </a:stretch>
        </p:blipFill>
        <p:spPr>
          <a:xfrm>
            <a:off x="205035" y="1189141"/>
            <a:ext cx="6172023" cy="4992482"/>
          </a:xfrm>
          <a:prstGeom prst="rect">
            <a:avLst/>
          </a:prstGeom>
        </p:spPr>
      </p:pic>
      <p:sp>
        <p:nvSpPr>
          <p:cNvPr id="11" name="Textplatzhalter 7">
            <a:extLst>
              <a:ext uri="{FF2B5EF4-FFF2-40B4-BE49-F238E27FC236}">
                <a16:creationId xmlns:a16="http://schemas.microsoft.com/office/drawing/2014/main" id="{334AAEEB-5A9F-E145-8B47-C26F71DBD6AF}"/>
              </a:ext>
            </a:extLst>
          </p:cNvPr>
          <p:cNvSpPr txBox="1">
            <a:spLocks/>
          </p:cNvSpPr>
          <p:nvPr/>
        </p:nvSpPr>
        <p:spPr>
          <a:xfrm>
            <a:off x="7709859" y="5649216"/>
            <a:ext cx="5183201" cy="824424"/>
          </a:xfrm>
          <a:prstGeom prst="rect">
            <a:avLst/>
          </a:prstGeom>
        </p:spPr>
        <p:txBody>
          <a:bodyPr/>
          <a:lstStyle>
            <a:lvl1pPr marL="343792" indent="-343792" algn="l" rtl="0" eaLnBrk="0" fontAlgn="base" hangingPunct="0">
              <a:spcBef>
                <a:spcPct val="20000"/>
              </a:spcBef>
              <a:spcAft>
                <a:spcPct val="0"/>
              </a:spcAft>
              <a:buClr>
                <a:srgbClr val="009900"/>
              </a:buClr>
              <a:buSzPct val="110000"/>
              <a:buFont typeface="Wingdings" panose="05000000000000000000" pitchFamily="2" charset="2"/>
              <a:buChar char="§"/>
              <a:defRPr sz="2406" kern="1200">
                <a:solidFill>
                  <a:schemeClr val="tx1"/>
                </a:solidFill>
                <a:latin typeface="+mn-lt"/>
                <a:ea typeface="+mn-ea"/>
                <a:cs typeface="+mn-cs"/>
              </a:defRPr>
            </a:lvl1pPr>
            <a:lvl2pPr marL="744882" indent="-286493" algn="l" rtl="0" eaLnBrk="0" fontAlgn="base" hangingPunct="0">
              <a:spcBef>
                <a:spcPct val="20000"/>
              </a:spcBef>
              <a:spcAft>
                <a:spcPct val="0"/>
              </a:spcAft>
              <a:buClr>
                <a:srgbClr val="007E00"/>
              </a:buClr>
              <a:buSzPct val="110000"/>
              <a:buFont typeface="Wingdings" panose="05000000000000000000" pitchFamily="2" charset="2"/>
              <a:buChar char="§"/>
              <a:defRPr sz="2406" kern="1200">
                <a:solidFill>
                  <a:schemeClr val="tx1"/>
                </a:solidFill>
                <a:latin typeface="+mn-lt"/>
                <a:ea typeface="+mn-ea"/>
                <a:cs typeface="+mn-cs"/>
              </a:defRPr>
            </a:lvl2pPr>
            <a:lvl3pPr marL="1145972" indent="-229194" algn="l" rtl="0" eaLnBrk="0" fontAlgn="base" hangingPunct="0">
              <a:spcBef>
                <a:spcPct val="20000"/>
              </a:spcBef>
              <a:spcAft>
                <a:spcPct val="0"/>
              </a:spcAft>
              <a:buClr>
                <a:srgbClr val="007E00"/>
              </a:buClr>
              <a:buSzPct val="110000"/>
              <a:buFont typeface="Wingdings" panose="05000000000000000000" pitchFamily="2" charset="2"/>
              <a:buChar char="§"/>
              <a:defRPr sz="2005" kern="1200">
                <a:solidFill>
                  <a:schemeClr val="tx1"/>
                </a:solidFill>
                <a:latin typeface="+mn-lt"/>
                <a:ea typeface="+mn-ea"/>
                <a:cs typeface="+mn-cs"/>
              </a:defRPr>
            </a:lvl3pPr>
            <a:lvl4pPr marL="1604361" indent="-229194" algn="l" rtl="0" eaLnBrk="0" fontAlgn="base" hangingPunct="0">
              <a:spcBef>
                <a:spcPct val="20000"/>
              </a:spcBef>
              <a:spcAft>
                <a:spcPct val="0"/>
              </a:spcAft>
              <a:buClr>
                <a:srgbClr val="007E00"/>
              </a:buClr>
              <a:buSzPct val="110000"/>
              <a:buFont typeface="Wingdings" panose="05000000000000000000" pitchFamily="2" charset="2"/>
              <a:buChar char="§"/>
              <a:defRPr sz="1604" kern="1200">
                <a:solidFill>
                  <a:schemeClr val="tx1"/>
                </a:solidFill>
                <a:latin typeface="+mn-lt"/>
                <a:ea typeface="+mn-ea"/>
                <a:cs typeface="+mn-cs"/>
              </a:defRPr>
            </a:lvl4pPr>
            <a:lvl5pPr marL="2062749" indent="-229194" algn="l" rtl="0" eaLnBrk="0" fontAlgn="base" hangingPunct="0">
              <a:spcBef>
                <a:spcPct val="20000"/>
              </a:spcBef>
              <a:spcAft>
                <a:spcPct val="0"/>
              </a:spcAft>
              <a:buClr>
                <a:srgbClr val="007E00"/>
              </a:buClr>
              <a:buSzPct val="110000"/>
              <a:buFont typeface="Wingdings" panose="05000000000000000000" pitchFamily="2" charset="2"/>
              <a:buChar char="§"/>
              <a:defRPr sz="1404" kern="1200">
                <a:solidFill>
                  <a:schemeClr val="tx1"/>
                </a:solidFill>
                <a:latin typeface="+mn-lt"/>
                <a:ea typeface="+mn-ea"/>
                <a:cs typeface="+mn-cs"/>
              </a:defRPr>
            </a:lvl5pPr>
            <a:lvl6pPr marL="2521138" indent="-229194" algn="l" defTabSz="916777" rtl="0" eaLnBrk="1" latinLnBrk="0" hangingPunct="1">
              <a:lnSpc>
                <a:spcPct val="90000"/>
              </a:lnSpc>
              <a:spcBef>
                <a:spcPts val="501"/>
              </a:spcBef>
              <a:buFont typeface="Arial" panose="020B0604020202020204" pitchFamily="34" charset="0"/>
              <a:buChar char="•"/>
              <a:defRPr sz="1805" kern="1200">
                <a:solidFill>
                  <a:schemeClr val="tx1"/>
                </a:solidFill>
                <a:latin typeface="+mn-lt"/>
                <a:ea typeface="+mn-ea"/>
                <a:cs typeface="+mn-cs"/>
              </a:defRPr>
            </a:lvl6pPr>
            <a:lvl7pPr marL="2979527" indent="-229194" algn="l" defTabSz="916777" rtl="0" eaLnBrk="1" latinLnBrk="0" hangingPunct="1">
              <a:lnSpc>
                <a:spcPct val="90000"/>
              </a:lnSpc>
              <a:spcBef>
                <a:spcPts val="501"/>
              </a:spcBef>
              <a:buFont typeface="Arial" panose="020B0604020202020204" pitchFamily="34" charset="0"/>
              <a:buChar char="•"/>
              <a:defRPr sz="1805" kern="1200">
                <a:solidFill>
                  <a:schemeClr val="tx1"/>
                </a:solidFill>
                <a:latin typeface="+mn-lt"/>
                <a:ea typeface="+mn-ea"/>
                <a:cs typeface="+mn-cs"/>
              </a:defRPr>
            </a:lvl7pPr>
            <a:lvl8pPr marL="3437915" indent="-229194" algn="l" defTabSz="916777" rtl="0" eaLnBrk="1" latinLnBrk="0" hangingPunct="1">
              <a:lnSpc>
                <a:spcPct val="90000"/>
              </a:lnSpc>
              <a:spcBef>
                <a:spcPts val="501"/>
              </a:spcBef>
              <a:buFont typeface="Arial" panose="020B0604020202020204" pitchFamily="34" charset="0"/>
              <a:buChar char="•"/>
              <a:defRPr sz="1805" kern="1200">
                <a:solidFill>
                  <a:schemeClr val="tx1"/>
                </a:solidFill>
                <a:latin typeface="+mn-lt"/>
                <a:ea typeface="+mn-ea"/>
                <a:cs typeface="+mn-cs"/>
              </a:defRPr>
            </a:lvl8pPr>
            <a:lvl9pPr marL="3896304" indent="-229194" algn="l" defTabSz="916777" rtl="0" eaLnBrk="1" latinLnBrk="0" hangingPunct="1">
              <a:lnSpc>
                <a:spcPct val="90000"/>
              </a:lnSpc>
              <a:spcBef>
                <a:spcPts val="501"/>
              </a:spcBef>
              <a:buFont typeface="Arial" panose="020B0604020202020204" pitchFamily="34" charset="0"/>
              <a:buChar char="•"/>
              <a:defRPr sz="1805" kern="1200">
                <a:solidFill>
                  <a:schemeClr val="tx1"/>
                </a:solidFill>
                <a:latin typeface="+mn-lt"/>
                <a:ea typeface="+mn-ea"/>
                <a:cs typeface="+mn-cs"/>
              </a:defRPr>
            </a:lvl9pPr>
          </a:lstStyle>
          <a:p>
            <a:pPr marL="0" indent="0">
              <a:buNone/>
            </a:pPr>
            <a:r>
              <a:rPr lang="de-IT" sz="1800" dirty="0"/>
              <a:t>Thumlert et al., 2013 </a:t>
            </a:r>
            <a:r>
              <a:rPr lang="de-IT" sz="1800" baseline="30000" dirty="0"/>
              <a:t>[6]</a:t>
            </a:r>
            <a:endParaRPr lang="de-IT" sz="1800" dirty="0"/>
          </a:p>
        </p:txBody>
      </p:sp>
      <p:sp>
        <p:nvSpPr>
          <p:cNvPr id="12" name="Textplatzhalter 5">
            <a:extLst>
              <a:ext uri="{FF2B5EF4-FFF2-40B4-BE49-F238E27FC236}">
                <a16:creationId xmlns:a16="http://schemas.microsoft.com/office/drawing/2014/main" id="{DEAF54A9-649C-324F-9FF9-590ABD1B3D2C}"/>
              </a:ext>
            </a:extLst>
          </p:cNvPr>
          <p:cNvSpPr txBox="1">
            <a:spLocks/>
          </p:cNvSpPr>
          <p:nvPr/>
        </p:nvSpPr>
        <p:spPr>
          <a:xfrm>
            <a:off x="-1453447" y="5797309"/>
            <a:ext cx="5158393" cy="824424"/>
          </a:xfrm>
          <a:prstGeom prst="rect">
            <a:avLst/>
          </a:prstGeom>
        </p:spPr>
        <p:txBody>
          <a:bodyPr/>
          <a:lstStyle>
            <a:lvl1pPr marL="0" indent="0" algn="ctr" rtl="0" eaLnBrk="0" fontAlgn="base" hangingPunct="0">
              <a:spcBef>
                <a:spcPct val="20000"/>
              </a:spcBef>
              <a:spcAft>
                <a:spcPct val="0"/>
              </a:spcAft>
              <a:buClr>
                <a:srgbClr val="009900"/>
              </a:buClr>
              <a:buSzPct val="110000"/>
              <a:buFont typeface="Wingdings" panose="05000000000000000000" pitchFamily="2" charset="2"/>
              <a:buNone/>
              <a:defRPr sz="2406" kern="1200">
                <a:solidFill>
                  <a:schemeClr val="tx1"/>
                </a:solidFill>
                <a:latin typeface="+mn-lt"/>
                <a:ea typeface="+mn-ea"/>
                <a:cs typeface="+mn-cs"/>
              </a:defRPr>
            </a:lvl1pPr>
            <a:lvl2pPr marL="458389" indent="0" algn="ctr" rtl="0" eaLnBrk="0" fontAlgn="base" hangingPunct="0">
              <a:spcBef>
                <a:spcPct val="20000"/>
              </a:spcBef>
              <a:spcAft>
                <a:spcPct val="0"/>
              </a:spcAft>
              <a:buClr>
                <a:srgbClr val="007E00"/>
              </a:buClr>
              <a:buSzPct val="110000"/>
              <a:buFont typeface="Wingdings" panose="05000000000000000000" pitchFamily="2" charset="2"/>
              <a:buNone/>
              <a:defRPr sz="2005" kern="1200">
                <a:solidFill>
                  <a:schemeClr val="tx1"/>
                </a:solidFill>
                <a:latin typeface="+mn-lt"/>
                <a:ea typeface="+mn-ea"/>
                <a:cs typeface="+mn-cs"/>
              </a:defRPr>
            </a:lvl2pPr>
            <a:lvl3pPr marL="916777" indent="0" algn="ctr" rtl="0" eaLnBrk="0" fontAlgn="base" hangingPunct="0">
              <a:spcBef>
                <a:spcPct val="20000"/>
              </a:spcBef>
              <a:spcAft>
                <a:spcPct val="0"/>
              </a:spcAft>
              <a:buClr>
                <a:srgbClr val="007E00"/>
              </a:buClr>
              <a:buSzPct val="110000"/>
              <a:buFont typeface="Wingdings" panose="05000000000000000000" pitchFamily="2" charset="2"/>
              <a:buNone/>
              <a:defRPr sz="1805" kern="1200">
                <a:solidFill>
                  <a:schemeClr val="tx1"/>
                </a:solidFill>
                <a:latin typeface="+mn-lt"/>
                <a:ea typeface="+mn-ea"/>
                <a:cs typeface="+mn-cs"/>
              </a:defRPr>
            </a:lvl3pPr>
            <a:lvl4pPr marL="1375166" indent="0" algn="ctr" rtl="0" eaLnBrk="0" fontAlgn="base" hangingPunct="0">
              <a:spcBef>
                <a:spcPct val="20000"/>
              </a:spcBef>
              <a:spcAft>
                <a:spcPct val="0"/>
              </a:spcAft>
              <a:buClr>
                <a:srgbClr val="007E00"/>
              </a:buClr>
              <a:buSzPct val="110000"/>
              <a:buFont typeface="Wingdings" panose="05000000000000000000" pitchFamily="2" charset="2"/>
              <a:buNone/>
              <a:defRPr sz="1604" kern="1200">
                <a:solidFill>
                  <a:schemeClr val="tx1"/>
                </a:solidFill>
                <a:latin typeface="+mn-lt"/>
                <a:ea typeface="+mn-ea"/>
                <a:cs typeface="+mn-cs"/>
              </a:defRPr>
            </a:lvl4pPr>
            <a:lvl5pPr marL="1833555" indent="0" algn="ctr" rtl="0" eaLnBrk="0" fontAlgn="base" hangingPunct="0">
              <a:spcBef>
                <a:spcPct val="20000"/>
              </a:spcBef>
              <a:spcAft>
                <a:spcPct val="0"/>
              </a:spcAft>
              <a:buClr>
                <a:srgbClr val="007E00"/>
              </a:buClr>
              <a:buSzPct val="110000"/>
              <a:buFont typeface="Wingdings" panose="05000000000000000000" pitchFamily="2" charset="2"/>
              <a:buNone/>
              <a:defRPr sz="1604" kern="1200">
                <a:solidFill>
                  <a:schemeClr val="tx1"/>
                </a:solidFill>
                <a:latin typeface="+mn-lt"/>
                <a:ea typeface="+mn-ea"/>
                <a:cs typeface="+mn-cs"/>
              </a:defRPr>
            </a:lvl5pPr>
            <a:lvl6pPr marL="2291944" indent="0" algn="ctr" defTabSz="916777" rtl="0" eaLnBrk="1" latinLnBrk="0" hangingPunct="1">
              <a:lnSpc>
                <a:spcPct val="90000"/>
              </a:lnSpc>
              <a:spcBef>
                <a:spcPts val="501"/>
              </a:spcBef>
              <a:buFont typeface="Arial" panose="020B0604020202020204" pitchFamily="34" charset="0"/>
              <a:buNone/>
              <a:defRPr sz="1604" kern="1200">
                <a:solidFill>
                  <a:schemeClr val="tx1"/>
                </a:solidFill>
                <a:latin typeface="+mn-lt"/>
                <a:ea typeface="+mn-ea"/>
                <a:cs typeface="+mn-cs"/>
              </a:defRPr>
            </a:lvl6pPr>
            <a:lvl7pPr marL="2750332" indent="0" algn="ctr" defTabSz="916777" rtl="0" eaLnBrk="1" latinLnBrk="0" hangingPunct="1">
              <a:lnSpc>
                <a:spcPct val="90000"/>
              </a:lnSpc>
              <a:spcBef>
                <a:spcPts val="501"/>
              </a:spcBef>
              <a:buFont typeface="Arial" panose="020B0604020202020204" pitchFamily="34" charset="0"/>
              <a:buNone/>
              <a:defRPr sz="1604" kern="1200">
                <a:solidFill>
                  <a:schemeClr val="tx1"/>
                </a:solidFill>
                <a:latin typeface="+mn-lt"/>
                <a:ea typeface="+mn-ea"/>
                <a:cs typeface="+mn-cs"/>
              </a:defRPr>
            </a:lvl7pPr>
            <a:lvl8pPr marL="3208721" indent="0" algn="ctr" defTabSz="916777" rtl="0" eaLnBrk="1" latinLnBrk="0" hangingPunct="1">
              <a:lnSpc>
                <a:spcPct val="90000"/>
              </a:lnSpc>
              <a:spcBef>
                <a:spcPts val="501"/>
              </a:spcBef>
              <a:buFont typeface="Arial" panose="020B0604020202020204" pitchFamily="34" charset="0"/>
              <a:buNone/>
              <a:defRPr sz="1604" kern="1200">
                <a:solidFill>
                  <a:schemeClr val="tx1"/>
                </a:solidFill>
                <a:latin typeface="+mn-lt"/>
                <a:ea typeface="+mn-ea"/>
                <a:cs typeface="+mn-cs"/>
              </a:defRPr>
            </a:lvl8pPr>
            <a:lvl9pPr marL="3667110" indent="0" algn="ctr" defTabSz="916777" rtl="0" eaLnBrk="1" latinLnBrk="0" hangingPunct="1">
              <a:lnSpc>
                <a:spcPct val="90000"/>
              </a:lnSpc>
              <a:spcBef>
                <a:spcPts val="501"/>
              </a:spcBef>
              <a:buFont typeface="Arial" panose="020B0604020202020204" pitchFamily="34" charset="0"/>
              <a:buNone/>
              <a:defRPr sz="1604" kern="1200">
                <a:solidFill>
                  <a:schemeClr val="tx1"/>
                </a:solidFill>
                <a:latin typeface="+mn-lt"/>
                <a:ea typeface="+mn-ea"/>
                <a:cs typeface="+mn-cs"/>
              </a:defRPr>
            </a:lvl9pPr>
          </a:lstStyle>
          <a:p>
            <a:r>
              <a:rPr lang="de-IT" sz="1800" dirty="0"/>
              <a:t>Schweizer, 2000 </a:t>
            </a:r>
            <a:r>
              <a:rPr lang="de-IT" sz="1800" baseline="30000" dirty="0"/>
              <a:t>[8]</a:t>
            </a:r>
          </a:p>
        </p:txBody>
      </p:sp>
    </p:spTree>
    <p:extLst>
      <p:ext uri="{BB962C8B-B14F-4D97-AF65-F5344CB8AC3E}">
        <p14:creationId xmlns:p14="http://schemas.microsoft.com/office/powerpoint/2010/main" val="3568862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6B97AAC8-585F-234C-B59E-4DB7FF90276B}"/>
              </a:ext>
            </a:extLst>
          </p:cNvPr>
          <p:cNvPicPr>
            <a:picLocks noChangeAspect="1"/>
          </p:cNvPicPr>
          <p:nvPr/>
        </p:nvPicPr>
        <p:blipFill rotWithShape="1">
          <a:blip r:embed="rId2"/>
          <a:srcRect b="34321"/>
          <a:stretch/>
        </p:blipFill>
        <p:spPr>
          <a:xfrm>
            <a:off x="1104467" y="1317148"/>
            <a:ext cx="10016932" cy="4707267"/>
          </a:xfrm>
          <a:prstGeom prst="rect">
            <a:avLst/>
          </a:prstGeom>
        </p:spPr>
      </p:pic>
      <p:sp>
        <p:nvSpPr>
          <p:cNvPr id="4" name="Datumsplatzhalter 3"/>
          <p:cNvSpPr>
            <a:spLocks noGrp="1"/>
          </p:cNvSpPr>
          <p:nvPr>
            <p:ph type="dt" sz="half" idx="10"/>
          </p:nvPr>
        </p:nvSpPr>
        <p:spPr/>
        <p:txBody>
          <a:bodyPr/>
          <a:lstStyle/>
          <a:p>
            <a:pPr marL="0" marR="0" lvl="0" indent="0" algn="l" defTabSz="916777" rtl="0" eaLnBrk="1" fontAlgn="base" latinLnBrk="0" hangingPunct="1">
              <a:lnSpc>
                <a:spcPct val="100000"/>
              </a:lnSpc>
              <a:spcBef>
                <a:spcPct val="0"/>
              </a:spcBef>
              <a:spcAft>
                <a:spcPct val="0"/>
              </a:spcAft>
              <a:buClrTx/>
              <a:buSzTx/>
              <a:buFontTx/>
              <a:buNone/>
              <a:tabLst/>
              <a:defRPr/>
            </a:pPr>
            <a:fld id="{375FD020-7315-094C-A659-A5FA9D18F7BB}" type="datetime1">
              <a:rPr kumimoji="0" lang="de-DE" altLang="de-DE" sz="902" b="1"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11.01.22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Foliennummernplatzhalter 4"/>
          <p:cNvSpPr>
            <a:spLocks noGrp="1"/>
          </p:cNvSpPr>
          <p:nvPr>
            <p:ph type="sldNum" sz="quarter" idx="11"/>
          </p:nvPr>
        </p:nvSpPr>
        <p:spPr/>
        <p:txBody>
          <a:bodyPr/>
          <a:lstStyle/>
          <a:p>
            <a:pPr marL="0" marR="0" lvl="0" indent="0" algn="r" defTabSz="916777" rtl="0" eaLnBrk="1" fontAlgn="base" latinLnBrk="0" hangingPunct="1">
              <a:lnSpc>
                <a:spcPct val="100000"/>
              </a:lnSpc>
              <a:spcBef>
                <a:spcPct val="0"/>
              </a:spcBef>
              <a:spcAft>
                <a:spcPct val="0"/>
              </a:spcAft>
              <a:buClrTx/>
              <a:buSzTx/>
              <a:buFontTx/>
              <a:buNone/>
              <a:tabLst/>
              <a:defRPr/>
            </a:pPr>
            <a:fld id="{A1428996-F685-467A-9A24-E1C911E03A9F}" type="slidenum">
              <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6777" rtl="0" eaLnBrk="1" fontAlgn="base" latinLnBrk="0" hangingPunct="1">
                <a:lnSpc>
                  <a:spcPct val="100000"/>
                </a:lnSpc>
                <a:spcBef>
                  <a:spcPct val="0"/>
                </a:spcBef>
                <a:spcAft>
                  <a:spcPct val="0"/>
                </a:spcAft>
                <a:buClrTx/>
                <a:buSzTx/>
                <a:buFontTx/>
                <a:buNone/>
                <a:tabLst/>
                <a:defRPr/>
              </a:pPr>
              <a:t>12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2" name="Textfeld 11">
            <a:extLst>
              <a:ext uri="{FF2B5EF4-FFF2-40B4-BE49-F238E27FC236}">
                <a16:creationId xmlns:a16="http://schemas.microsoft.com/office/drawing/2014/main" id="{4DC4304F-5EA9-C94A-805F-8B100A85E4E6}"/>
              </a:ext>
            </a:extLst>
          </p:cNvPr>
          <p:cNvSpPr txBox="1"/>
          <p:nvPr/>
        </p:nvSpPr>
        <p:spPr>
          <a:xfrm>
            <a:off x="2954215" y="6541477"/>
            <a:ext cx="184731" cy="369332"/>
          </a:xfrm>
          <a:prstGeom prst="rect">
            <a:avLst/>
          </a:prstGeom>
          <a:noFill/>
        </p:spPr>
        <p:txBody>
          <a:bodyPr wrap="none" rtlCol="0">
            <a:spAutoFit/>
          </a:bodyPr>
          <a:lstStyle/>
          <a:p>
            <a:endParaRPr lang="de-IT"/>
          </a:p>
        </p:txBody>
      </p:sp>
    </p:spTree>
    <p:extLst>
      <p:ext uri="{BB962C8B-B14F-4D97-AF65-F5344CB8AC3E}">
        <p14:creationId xmlns:p14="http://schemas.microsoft.com/office/powerpoint/2010/main" val="2704660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0B005476-F95F-4A44-B039-E41C7499A95F}"/>
              </a:ext>
            </a:extLst>
          </p:cNvPr>
          <p:cNvPicPr>
            <a:picLocks noChangeAspect="1"/>
          </p:cNvPicPr>
          <p:nvPr/>
        </p:nvPicPr>
        <p:blipFill>
          <a:blip r:embed="rId2">
            <a:alphaModFix amt="50000"/>
          </a:blip>
          <a:stretch>
            <a:fillRect/>
          </a:stretch>
        </p:blipFill>
        <p:spPr>
          <a:xfrm>
            <a:off x="-59376" y="-1187532"/>
            <a:ext cx="12251376" cy="9188532"/>
          </a:xfrm>
          <a:prstGeom prst="rect">
            <a:avLst/>
          </a:prstGeom>
        </p:spPr>
      </p:pic>
      <p:sp>
        <p:nvSpPr>
          <p:cNvPr id="7" name="Titel 6">
            <a:extLst>
              <a:ext uri="{FF2B5EF4-FFF2-40B4-BE49-F238E27FC236}">
                <a16:creationId xmlns:a16="http://schemas.microsoft.com/office/drawing/2014/main" id="{9E247914-22D7-2842-AF6F-2F90C0BC5CC8}"/>
              </a:ext>
            </a:extLst>
          </p:cNvPr>
          <p:cNvSpPr>
            <a:spLocks noGrp="1"/>
          </p:cNvSpPr>
          <p:nvPr>
            <p:ph type="ctrTitle"/>
          </p:nvPr>
        </p:nvSpPr>
        <p:spPr/>
        <p:txBody>
          <a:bodyPr/>
          <a:lstStyle/>
          <a:p>
            <a:r>
              <a:rPr lang="de-DE" sz="6000" dirty="0">
                <a:solidFill>
                  <a:srgbClr val="002060"/>
                </a:solidFill>
              </a:rPr>
              <a:t>METHODE</a:t>
            </a:r>
            <a:br>
              <a:rPr lang="de-DE" sz="6000" dirty="0">
                <a:solidFill>
                  <a:srgbClr val="002060"/>
                </a:solidFill>
              </a:rPr>
            </a:br>
            <a:r>
              <a:rPr lang="de-DE" sz="6000" dirty="0">
                <a:solidFill>
                  <a:srgbClr val="195391"/>
                </a:solidFill>
              </a:rPr>
              <a:t>METODOLOGIA</a:t>
            </a:r>
          </a:p>
        </p:txBody>
      </p:sp>
      <p:sp>
        <p:nvSpPr>
          <p:cNvPr id="4" name="Datumsplatzhalter 3"/>
          <p:cNvSpPr>
            <a:spLocks noGrp="1"/>
          </p:cNvSpPr>
          <p:nvPr>
            <p:ph type="dt" sz="half" idx="10"/>
          </p:nvPr>
        </p:nvSpPr>
        <p:spPr/>
        <p:txBody>
          <a:bodyPr/>
          <a:lstStyle/>
          <a:p>
            <a:pPr marL="0" marR="0" lvl="0" indent="0" algn="l" defTabSz="916777" rtl="0" eaLnBrk="1" fontAlgn="base" latinLnBrk="0" hangingPunct="1">
              <a:lnSpc>
                <a:spcPct val="100000"/>
              </a:lnSpc>
              <a:spcBef>
                <a:spcPct val="0"/>
              </a:spcBef>
              <a:spcAft>
                <a:spcPct val="0"/>
              </a:spcAft>
              <a:buClrTx/>
              <a:buSzTx/>
              <a:buFontTx/>
              <a:buNone/>
              <a:tabLst/>
              <a:defRPr/>
            </a:pPr>
            <a:fld id="{375FD020-7315-094C-A659-A5FA9D18F7BB}" type="datetime1">
              <a:rPr kumimoji="0" lang="de-DE" altLang="de-DE" sz="902" b="1"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11.01.22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Foliennummernplatzhalter 4"/>
          <p:cNvSpPr>
            <a:spLocks noGrp="1"/>
          </p:cNvSpPr>
          <p:nvPr>
            <p:ph type="sldNum" sz="quarter" idx="11"/>
          </p:nvPr>
        </p:nvSpPr>
        <p:spPr/>
        <p:txBody>
          <a:bodyPr/>
          <a:lstStyle/>
          <a:p>
            <a:pPr marL="0" marR="0" lvl="0" indent="0" algn="r" defTabSz="916777" rtl="0" eaLnBrk="1" fontAlgn="base" latinLnBrk="0" hangingPunct="1">
              <a:lnSpc>
                <a:spcPct val="100000"/>
              </a:lnSpc>
              <a:spcBef>
                <a:spcPct val="0"/>
              </a:spcBef>
              <a:spcAft>
                <a:spcPct val="0"/>
              </a:spcAft>
              <a:buClrTx/>
              <a:buSzTx/>
              <a:buFontTx/>
              <a:buNone/>
              <a:tabLst/>
              <a:defRPr/>
            </a:pPr>
            <a:fld id="{A1428996-F685-467A-9A24-E1C911E03A9F}" type="slidenum">
              <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6777" rtl="0" eaLnBrk="1" fontAlgn="base" latinLnBrk="0" hangingPunct="1">
                <a:lnSpc>
                  <a:spcPct val="100000"/>
                </a:lnSpc>
                <a:spcBef>
                  <a:spcPct val="0"/>
                </a:spcBef>
                <a:spcAft>
                  <a:spcPct val="0"/>
                </a:spcAft>
                <a:buClrTx/>
                <a:buSzTx/>
                <a:buFontTx/>
                <a:buNone/>
                <a:tabLst/>
                <a:defRPr/>
              </a:pPr>
              <a:t>13</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68736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nhaltsplatzhalter 10">
            <a:extLst>
              <a:ext uri="{FF2B5EF4-FFF2-40B4-BE49-F238E27FC236}">
                <a16:creationId xmlns:a16="http://schemas.microsoft.com/office/drawing/2014/main" id="{4D8F42A9-183A-B04A-973D-E9C1740C166F}"/>
              </a:ext>
            </a:extLst>
          </p:cNvPr>
          <p:cNvPicPr>
            <a:picLocks noGrp="1" noChangeAspect="1"/>
          </p:cNvPicPr>
          <p:nvPr>
            <p:ph sz="half" idx="1"/>
          </p:nvPr>
        </p:nvPicPr>
        <p:blipFill>
          <a:blip r:embed="rId3"/>
          <a:stretch>
            <a:fillRect/>
          </a:stretch>
        </p:blipFill>
        <p:spPr>
          <a:xfrm>
            <a:off x="7043453" y="-5443"/>
            <a:ext cx="5148547" cy="6864730"/>
          </a:xfrm>
        </p:spPr>
      </p:pic>
      <p:sp>
        <p:nvSpPr>
          <p:cNvPr id="4" name="Datumsplatzhalter 3"/>
          <p:cNvSpPr>
            <a:spLocks noGrp="1"/>
          </p:cNvSpPr>
          <p:nvPr>
            <p:ph type="dt" sz="half" idx="10"/>
          </p:nvPr>
        </p:nvSpPr>
        <p:spPr/>
        <p:txBody>
          <a:bodyPr/>
          <a:lstStyle/>
          <a:p>
            <a:pPr marL="0" marR="0" lvl="0" indent="0" algn="l" defTabSz="916777" rtl="0" eaLnBrk="1" fontAlgn="base" latinLnBrk="0" hangingPunct="1">
              <a:lnSpc>
                <a:spcPct val="100000"/>
              </a:lnSpc>
              <a:spcBef>
                <a:spcPct val="0"/>
              </a:spcBef>
              <a:spcAft>
                <a:spcPct val="0"/>
              </a:spcAft>
              <a:buClrTx/>
              <a:buSzTx/>
              <a:buFontTx/>
              <a:buNone/>
              <a:tabLst/>
              <a:defRPr/>
            </a:pPr>
            <a:fld id="{375FD020-7315-094C-A659-A5FA9D18F7BB}" type="datetime1">
              <a:rPr kumimoji="0" lang="de-DE" altLang="de-DE" sz="902" b="1"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11.01.22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Foliennummernplatzhalter 4"/>
          <p:cNvSpPr>
            <a:spLocks noGrp="1"/>
          </p:cNvSpPr>
          <p:nvPr>
            <p:ph type="sldNum" sz="quarter" idx="11"/>
          </p:nvPr>
        </p:nvSpPr>
        <p:spPr/>
        <p:txBody>
          <a:bodyPr/>
          <a:lstStyle/>
          <a:p>
            <a:pPr marL="0" marR="0" lvl="0" indent="0" algn="r" defTabSz="916777" rtl="0" eaLnBrk="1" fontAlgn="base" latinLnBrk="0" hangingPunct="1">
              <a:lnSpc>
                <a:spcPct val="100000"/>
              </a:lnSpc>
              <a:spcBef>
                <a:spcPct val="0"/>
              </a:spcBef>
              <a:spcAft>
                <a:spcPct val="0"/>
              </a:spcAft>
              <a:buClrTx/>
              <a:buSzTx/>
              <a:buFontTx/>
              <a:buNone/>
              <a:tabLst/>
              <a:defRPr/>
            </a:pPr>
            <a:fld id="{A1428996-F685-467A-9A24-E1C911E03A9F}" type="slidenum">
              <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6777" rtl="0" eaLnBrk="1" fontAlgn="base" latinLnBrk="0" hangingPunct="1">
                <a:lnSpc>
                  <a:spcPct val="100000"/>
                </a:lnSpc>
                <a:spcBef>
                  <a:spcPct val="0"/>
                </a:spcBef>
                <a:spcAft>
                  <a:spcPct val="0"/>
                </a:spcAft>
                <a:buClrTx/>
                <a:buSzTx/>
                <a:buFontTx/>
                <a:buNone/>
                <a:tabLst/>
                <a:defRPr/>
              </a:pPr>
              <a:t>14</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26" name="Picture 8">
            <a:extLst>
              <a:ext uri="{FF2B5EF4-FFF2-40B4-BE49-F238E27FC236}">
                <a16:creationId xmlns:a16="http://schemas.microsoft.com/office/drawing/2014/main" id="{368A1720-BCB2-1B42-BB71-F25FEFE03D6C}"/>
              </a:ext>
            </a:extLst>
          </p:cNvPr>
          <p:cNvPicPr>
            <a:picLocks noGrp="1" noChangeAspect="1" noChangeArrowheads="1"/>
          </p:cNvPicPr>
          <p:nvPr>
            <p:ph sz="half" idx="2"/>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9763115">
            <a:off x="28942" y="22585"/>
            <a:ext cx="4351338" cy="4351338"/>
          </a:xfrm>
          <a:prstGeom prst="rect">
            <a:avLst/>
          </a:prstGeom>
          <a:noFill/>
          <a:extLst>
            <a:ext uri="{909E8E84-426E-40DD-AFC4-6F175D3DCCD1}">
              <a14:hiddenFill xmlns:a14="http://schemas.microsoft.com/office/drawing/2010/main">
                <a:solidFill>
                  <a:srgbClr val="FFFFFF"/>
                </a:solidFill>
              </a14:hiddenFill>
            </a:ext>
          </a:extLst>
        </p:spPr>
      </p:pic>
      <p:sp>
        <p:nvSpPr>
          <p:cNvPr id="27" name="Textfeld 26">
            <a:extLst>
              <a:ext uri="{FF2B5EF4-FFF2-40B4-BE49-F238E27FC236}">
                <a16:creationId xmlns:a16="http://schemas.microsoft.com/office/drawing/2014/main" id="{73C4FBF9-72BB-984A-B34C-48265D4E1D36}"/>
              </a:ext>
            </a:extLst>
          </p:cNvPr>
          <p:cNvSpPr txBox="1"/>
          <p:nvPr/>
        </p:nvSpPr>
        <p:spPr>
          <a:xfrm>
            <a:off x="9725339" y="6612315"/>
            <a:ext cx="4411886" cy="246221"/>
          </a:xfrm>
          <a:prstGeom prst="rect">
            <a:avLst/>
          </a:prstGeom>
          <a:noFill/>
        </p:spPr>
        <p:txBody>
          <a:bodyPr wrap="square" rtlCol="0">
            <a:spAutoFit/>
          </a:bodyPr>
          <a:lstStyle/>
          <a:p>
            <a:r>
              <a:rPr lang="de-IT" sz="1000" dirty="0"/>
              <a:t>Picture:  Tisner Auen, 22.12.2020, Silke Griesser</a:t>
            </a:r>
          </a:p>
        </p:txBody>
      </p:sp>
      <p:pic>
        <p:nvPicPr>
          <p:cNvPr id="6" name="Grafik 5">
            <a:extLst>
              <a:ext uri="{FF2B5EF4-FFF2-40B4-BE49-F238E27FC236}">
                <a16:creationId xmlns:a16="http://schemas.microsoft.com/office/drawing/2014/main" id="{F99722B9-5554-2745-9261-3FDB391CCB3E}"/>
              </a:ext>
            </a:extLst>
          </p:cNvPr>
          <p:cNvPicPr>
            <a:picLocks noChangeAspect="1"/>
          </p:cNvPicPr>
          <p:nvPr/>
        </p:nvPicPr>
        <p:blipFill>
          <a:blip r:embed="rId5"/>
          <a:stretch>
            <a:fillRect/>
          </a:stretch>
        </p:blipFill>
        <p:spPr>
          <a:xfrm>
            <a:off x="-15141" y="4928935"/>
            <a:ext cx="7058593" cy="1732010"/>
          </a:xfrm>
          <a:prstGeom prst="rect">
            <a:avLst/>
          </a:prstGeom>
        </p:spPr>
      </p:pic>
      <p:sp>
        <p:nvSpPr>
          <p:cNvPr id="28" name="Textfeld 27">
            <a:extLst>
              <a:ext uri="{FF2B5EF4-FFF2-40B4-BE49-F238E27FC236}">
                <a16:creationId xmlns:a16="http://schemas.microsoft.com/office/drawing/2014/main" id="{ABCDEEA5-C4FA-644A-B151-DEBB36967D9C}"/>
              </a:ext>
            </a:extLst>
          </p:cNvPr>
          <p:cNvSpPr txBox="1"/>
          <p:nvPr/>
        </p:nvSpPr>
        <p:spPr>
          <a:xfrm>
            <a:off x="706246" y="4166983"/>
            <a:ext cx="1685555" cy="553998"/>
          </a:xfrm>
          <a:prstGeom prst="rect">
            <a:avLst/>
          </a:prstGeom>
          <a:noFill/>
        </p:spPr>
        <p:txBody>
          <a:bodyPr wrap="square" rtlCol="0">
            <a:spAutoFit/>
          </a:bodyPr>
          <a:lstStyle/>
          <a:p>
            <a:r>
              <a:rPr lang="de-DE" sz="1000" dirty="0"/>
              <a:t>https://</a:t>
            </a:r>
            <a:r>
              <a:rPr lang="de-DE" sz="1000" dirty="0" err="1"/>
              <a:t>www.singletact.com</a:t>
            </a:r>
            <a:r>
              <a:rPr lang="de-DE" sz="1000" dirty="0"/>
              <a:t>/</a:t>
            </a:r>
            <a:r>
              <a:rPr lang="de-DE" sz="1000" dirty="0" err="1"/>
              <a:t>wp</a:t>
            </a:r>
            <a:r>
              <a:rPr lang="de-DE" sz="1000" dirty="0"/>
              <a:t>-content/</a:t>
            </a:r>
            <a:r>
              <a:rPr lang="de-DE" sz="1000" dirty="0" err="1"/>
              <a:t>uploads</a:t>
            </a:r>
            <a:r>
              <a:rPr lang="de-DE" sz="1000" dirty="0"/>
              <a:t>/2019/12/SingleTact-15mm-USB.png</a:t>
            </a:r>
            <a:endParaRPr lang="de-IT" sz="1000" dirty="0"/>
          </a:p>
        </p:txBody>
      </p:sp>
      <p:cxnSp>
        <p:nvCxnSpPr>
          <p:cNvPr id="3" name="Gerade Verbindung mit Pfeil 2">
            <a:extLst>
              <a:ext uri="{FF2B5EF4-FFF2-40B4-BE49-F238E27FC236}">
                <a16:creationId xmlns:a16="http://schemas.microsoft.com/office/drawing/2014/main" id="{DE872637-EDF1-9849-967C-9DCDCF3F7FB8}"/>
              </a:ext>
            </a:extLst>
          </p:cNvPr>
          <p:cNvCxnSpPr>
            <a:cxnSpLocks/>
          </p:cNvCxnSpPr>
          <p:nvPr/>
        </p:nvCxnSpPr>
        <p:spPr bwMode="auto">
          <a:xfrm>
            <a:off x="5354865" y="4275354"/>
            <a:ext cx="22876" cy="612498"/>
          </a:xfrm>
          <a:prstGeom prst="straightConnector1">
            <a:avLst/>
          </a:prstGeom>
          <a:ln w="28575">
            <a:solidFill>
              <a:schemeClr val="tx1"/>
            </a:solidFill>
            <a:tailEnd type="triangle"/>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accent4"/>
          </a:lnRef>
          <a:fillRef idx="0">
            <a:schemeClr val="accent4"/>
          </a:fillRef>
          <a:effectRef idx="0">
            <a:schemeClr val="accent4"/>
          </a:effectRef>
          <a:fontRef idx="minor">
            <a:schemeClr val="tx1"/>
          </a:fontRef>
        </p:style>
      </p:cxnSp>
      <p:sp>
        <p:nvSpPr>
          <p:cNvPr id="9" name="Textfeld 8">
            <a:extLst>
              <a:ext uri="{FF2B5EF4-FFF2-40B4-BE49-F238E27FC236}">
                <a16:creationId xmlns:a16="http://schemas.microsoft.com/office/drawing/2014/main" id="{C4D7882E-0C9F-5749-822E-BBF3ABA3807E}"/>
              </a:ext>
            </a:extLst>
          </p:cNvPr>
          <p:cNvSpPr txBox="1"/>
          <p:nvPr/>
        </p:nvSpPr>
        <p:spPr>
          <a:xfrm>
            <a:off x="4928367" y="4396937"/>
            <a:ext cx="339722" cy="369332"/>
          </a:xfrm>
          <a:prstGeom prst="rect">
            <a:avLst/>
          </a:prstGeom>
          <a:noFill/>
        </p:spPr>
        <p:txBody>
          <a:bodyPr wrap="square" rtlCol="0">
            <a:spAutoFit/>
          </a:bodyPr>
          <a:lstStyle/>
          <a:p>
            <a:r>
              <a:rPr lang="de-IT" b="1" dirty="0">
                <a:latin typeface="Times" pitchFamily="2" charset="0"/>
              </a:rPr>
              <a:t>F</a:t>
            </a:r>
          </a:p>
        </p:txBody>
      </p:sp>
    </p:spTree>
    <p:extLst>
      <p:ext uri="{BB962C8B-B14F-4D97-AF65-F5344CB8AC3E}">
        <p14:creationId xmlns:p14="http://schemas.microsoft.com/office/powerpoint/2010/main" val="2635914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20">
            <a:extLst>
              <a:ext uri="{FF2B5EF4-FFF2-40B4-BE49-F238E27FC236}">
                <a16:creationId xmlns:a16="http://schemas.microsoft.com/office/drawing/2014/main" id="{EAE946DE-504E-9B4D-8743-70B652830296}"/>
              </a:ext>
            </a:extLst>
          </p:cNvPr>
          <p:cNvPicPr>
            <a:picLocks noChangeAspect="1"/>
          </p:cNvPicPr>
          <p:nvPr/>
        </p:nvPicPr>
        <p:blipFill>
          <a:blip r:embed="rId3"/>
          <a:stretch>
            <a:fillRect/>
          </a:stretch>
        </p:blipFill>
        <p:spPr>
          <a:xfrm>
            <a:off x="7048500" y="0"/>
            <a:ext cx="5143500" cy="6858000"/>
          </a:xfrm>
          <a:prstGeom prst="rect">
            <a:avLst/>
          </a:prstGeom>
        </p:spPr>
      </p:pic>
      <p:sp>
        <p:nvSpPr>
          <p:cNvPr id="12" name="Titel 11">
            <a:extLst>
              <a:ext uri="{FF2B5EF4-FFF2-40B4-BE49-F238E27FC236}">
                <a16:creationId xmlns:a16="http://schemas.microsoft.com/office/drawing/2014/main" id="{9B42EB4F-4DD1-5343-BD20-1A758CD494C9}"/>
              </a:ext>
            </a:extLst>
          </p:cNvPr>
          <p:cNvSpPr>
            <a:spLocks noGrp="1"/>
          </p:cNvSpPr>
          <p:nvPr>
            <p:ph type="title"/>
          </p:nvPr>
        </p:nvSpPr>
        <p:spPr/>
        <p:txBody>
          <a:bodyPr/>
          <a:lstStyle/>
          <a:p>
            <a:endParaRPr lang="de-IT" dirty="0"/>
          </a:p>
        </p:txBody>
      </p:sp>
      <p:pic>
        <p:nvPicPr>
          <p:cNvPr id="15" name="Inhaltsplatzhalter 14">
            <a:extLst>
              <a:ext uri="{FF2B5EF4-FFF2-40B4-BE49-F238E27FC236}">
                <a16:creationId xmlns:a16="http://schemas.microsoft.com/office/drawing/2014/main" id="{6A393585-E527-C349-BCCC-1E22C3C04C38}"/>
              </a:ext>
            </a:extLst>
          </p:cNvPr>
          <p:cNvPicPr>
            <a:picLocks noGrp="1" noChangeAspect="1"/>
          </p:cNvPicPr>
          <p:nvPr>
            <p:ph sz="half" idx="1"/>
          </p:nvPr>
        </p:nvPicPr>
        <p:blipFill>
          <a:blip r:embed="rId4"/>
          <a:stretch>
            <a:fillRect/>
          </a:stretch>
        </p:blipFill>
        <p:spPr>
          <a:xfrm>
            <a:off x="53565" y="0"/>
            <a:ext cx="6837575" cy="2057400"/>
          </a:xfrm>
          <a:prstGeom prst="rect">
            <a:avLst/>
          </a:prstGeom>
        </p:spPr>
      </p:pic>
      <p:sp>
        <p:nvSpPr>
          <p:cNvPr id="4" name="Datumsplatzhalter 3"/>
          <p:cNvSpPr>
            <a:spLocks noGrp="1"/>
          </p:cNvSpPr>
          <p:nvPr>
            <p:ph type="dt" sz="half" idx="10"/>
          </p:nvPr>
        </p:nvSpPr>
        <p:spPr/>
        <p:txBody>
          <a:bodyPr/>
          <a:lstStyle/>
          <a:p>
            <a:pPr marL="0" marR="0" lvl="0" indent="0" algn="l" defTabSz="916777" rtl="0" eaLnBrk="1" fontAlgn="base" latinLnBrk="0" hangingPunct="1">
              <a:lnSpc>
                <a:spcPct val="100000"/>
              </a:lnSpc>
              <a:spcBef>
                <a:spcPct val="0"/>
              </a:spcBef>
              <a:spcAft>
                <a:spcPct val="0"/>
              </a:spcAft>
              <a:buClrTx/>
              <a:buSzTx/>
              <a:buFontTx/>
              <a:buNone/>
              <a:tabLst/>
              <a:defRPr/>
            </a:pPr>
            <a:fld id="{375FD020-7315-094C-A659-A5FA9D18F7BB}" type="datetime1">
              <a:rPr kumimoji="0" lang="de-DE" altLang="de-DE" sz="902" b="1"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11.01.22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Foliennummernplatzhalter 4"/>
          <p:cNvSpPr>
            <a:spLocks noGrp="1"/>
          </p:cNvSpPr>
          <p:nvPr>
            <p:ph type="sldNum" sz="quarter" idx="11"/>
          </p:nvPr>
        </p:nvSpPr>
        <p:spPr/>
        <p:txBody>
          <a:bodyPr/>
          <a:lstStyle/>
          <a:p>
            <a:pPr marL="0" marR="0" lvl="0" indent="0" algn="r" defTabSz="916777" rtl="0" eaLnBrk="1" fontAlgn="base" latinLnBrk="0" hangingPunct="1">
              <a:lnSpc>
                <a:spcPct val="100000"/>
              </a:lnSpc>
              <a:spcBef>
                <a:spcPct val="0"/>
              </a:spcBef>
              <a:spcAft>
                <a:spcPct val="0"/>
              </a:spcAft>
              <a:buClrTx/>
              <a:buSzTx/>
              <a:buFontTx/>
              <a:buNone/>
              <a:tabLst/>
              <a:defRPr/>
            </a:pPr>
            <a:fld id="{A1428996-F685-467A-9A24-E1C911E03A9F}" type="slidenum">
              <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6777" rtl="0" eaLnBrk="1" fontAlgn="base" latinLnBrk="0" hangingPunct="1">
                <a:lnSpc>
                  <a:spcPct val="100000"/>
                </a:lnSpc>
                <a:spcBef>
                  <a:spcPct val="0"/>
                </a:spcBef>
                <a:spcAft>
                  <a:spcPct val="0"/>
                </a:spcAft>
                <a:buClrTx/>
                <a:buSzTx/>
                <a:buFontTx/>
                <a:buNone/>
                <a:tabLst/>
                <a:defRPr/>
              </a:pPr>
              <a:t>15</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23" name="Grafik 22">
            <a:extLst>
              <a:ext uri="{FF2B5EF4-FFF2-40B4-BE49-F238E27FC236}">
                <a16:creationId xmlns:a16="http://schemas.microsoft.com/office/drawing/2014/main" id="{32F5F3C3-2A97-1941-8273-5480C5261284}"/>
              </a:ext>
            </a:extLst>
          </p:cNvPr>
          <p:cNvPicPr>
            <a:picLocks noChangeAspect="1"/>
          </p:cNvPicPr>
          <p:nvPr/>
        </p:nvPicPr>
        <p:blipFill rotWithShape="1">
          <a:blip r:embed="rId5"/>
          <a:srcRect t="19231" b="5314"/>
          <a:stretch/>
        </p:blipFill>
        <p:spPr>
          <a:xfrm rot="20004703">
            <a:off x="-994505" y="2932126"/>
            <a:ext cx="5143500" cy="5174688"/>
          </a:xfrm>
          <a:prstGeom prst="rect">
            <a:avLst/>
          </a:prstGeom>
        </p:spPr>
      </p:pic>
      <p:pic>
        <p:nvPicPr>
          <p:cNvPr id="26" name="Picture 8">
            <a:extLst>
              <a:ext uri="{FF2B5EF4-FFF2-40B4-BE49-F238E27FC236}">
                <a16:creationId xmlns:a16="http://schemas.microsoft.com/office/drawing/2014/main" id="{368A1720-BCB2-1B42-BB71-F25FEFE03D6C}"/>
              </a:ext>
            </a:extLst>
          </p:cNvPr>
          <p:cNvPicPr>
            <a:picLocks noGrp="1" noChangeAspect="1" noChangeArrowheads="1"/>
          </p:cNvPicPr>
          <p:nvPr>
            <p:ph sz="half" idx="2"/>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9763115">
            <a:off x="2775045" y="1450475"/>
            <a:ext cx="4351338" cy="4351338"/>
          </a:xfrm>
          <a:prstGeom prst="rect">
            <a:avLst/>
          </a:prstGeom>
          <a:noFill/>
          <a:extLst>
            <a:ext uri="{909E8E84-426E-40DD-AFC4-6F175D3DCCD1}">
              <a14:hiddenFill xmlns:a14="http://schemas.microsoft.com/office/drawing/2010/main">
                <a:solidFill>
                  <a:srgbClr val="FFFFFF"/>
                </a:solidFill>
              </a14:hiddenFill>
            </a:ext>
          </a:extLst>
        </p:spPr>
      </p:pic>
      <p:sp>
        <p:nvSpPr>
          <p:cNvPr id="27" name="Textfeld 26">
            <a:extLst>
              <a:ext uri="{FF2B5EF4-FFF2-40B4-BE49-F238E27FC236}">
                <a16:creationId xmlns:a16="http://schemas.microsoft.com/office/drawing/2014/main" id="{73C4FBF9-72BB-984A-B34C-48265D4E1D36}"/>
              </a:ext>
            </a:extLst>
          </p:cNvPr>
          <p:cNvSpPr txBox="1"/>
          <p:nvPr/>
        </p:nvSpPr>
        <p:spPr>
          <a:xfrm>
            <a:off x="7058593" y="6601560"/>
            <a:ext cx="4411886" cy="246221"/>
          </a:xfrm>
          <a:prstGeom prst="rect">
            <a:avLst/>
          </a:prstGeom>
          <a:noFill/>
        </p:spPr>
        <p:txBody>
          <a:bodyPr wrap="square" rtlCol="0">
            <a:spAutoFit/>
          </a:bodyPr>
          <a:lstStyle/>
          <a:p>
            <a:r>
              <a:rPr lang="de-IT" sz="1000" dirty="0"/>
              <a:t>Picture: Sohlenalm, 04.03.2021, Silke Griesser</a:t>
            </a:r>
          </a:p>
        </p:txBody>
      </p:sp>
      <p:sp>
        <p:nvSpPr>
          <p:cNvPr id="28" name="Textfeld 27">
            <a:extLst>
              <a:ext uri="{FF2B5EF4-FFF2-40B4-BE49-F238E27FC236}">
                <a16:creationId xmlns:a16="http://schemas.microsoft.com/office/drawing/2014/main" id="{ABCDEEA5-C4FA-644A-B151-DEBB36967D9C}"/>
              </a:ext>
            </a:extLst>
          </p:cNvPr>
          <p:cNvSpPr txBox="1"/>
          <p:nvPr/>
        </p:nvSpPr>
        <p:spPr>
          <a:xfrm>
            <a:off x="5015143" y="5610751"/>
            <a:ext cx="1685555" cy="553998"/>
          </a:xfrm>
          <a:prstGeom prst="rect">
            <a:avLst/>
          </a:prstGeom>
          <a:noFill/>
        </p:spPr>
        <p:txBody>
          <a:bodyPr wrap="square" rtlCol="0">
            <a:spAutoFit/>
          </a:bodyPr>
          <a:lstStyle/>
          <a:p>
            <a:r>
              <a:rPr lang="de-DE" sz="1000" dirty="0"/>
              <a:t>https://</a:t>
            </a:r>
            <a:r>
              <a:rPr lang="de-DE" sz="1000" dirty="0" err="1"/>
              <a:t>www.singletact.com</a:t>
            </a:r>
            <a:r>
              <a:rPr lang="de-DE" sz="1000" dirty="0"/>
              <a:t>/</a:t>
            </a:r>
            <a:r>
              <a:rPr lang="de-DE" sz="1000" dirty="0" err="1"/>
              <a:t>wp</a:t>
            </a:r>
            <a:r>
              <a:rPr lang="de-DE" sz="1000" dirty="0"/>
              <a:t>-content/</a:t>
            </a:r>
            <a:r>
              <a:rPr lang="de-DE" sz="1000" dirty="0" err="1"/>
              <a:t>uploads</a:t>
            </a:r>
            <a:r>
              <a:rPr lang="de-DE" sz="1000" dirty="0"/>
              <a:t>/2019/12/SingleTact-15mm-USB.png</a:t>
            </a:r>
            <a:endParaRPr lang="de-IT" sz="1000" dirty="0"/>
          </a:p>
        </p:txBody>
      </p:sp>
      <p:sp>
        <p:nvSpPr>
          <p:cNvPr id="29" name="Textfeld 28">
            <a:extLst>
              <a:ext uri="{FF2B5EF4-FFF2-40B4-BE49-F238E27FC236}">
                <a16:creationId xmlns:a16="http://schemas.microsoft.com/office/drawing/2014/main" id="{3BDC66DB-D755-B54F-8205-AC981164A76F}"/>
              </a:ext>
            </a:extLst>
          </p:cNvPr>
          <p:cNvSpPr txBox="1"/>
          <p:nvPr/>
        </p:nvSpPr>
        <p:spPr>
          <a:xfrm>
            <a:off x="2219056" y="6601560"/>
            <a:ext cx="4824397" cy="246221"/>
          </a:xfrm>
          <a:prstGeom prst="rect">
            <a:avLst/>
          </a:prstGeom>
          <a:noFill/>
        </p:spPr>
        <p:txBody>
          <a:bodyPr wrap="square" rtlCol="0">
            <a:spAutoFit/>
          </a:bodyPr>
          <a:lstStyle/>
          <a:p>
            <a:r>
              <a:rPr lang="de-IT" sz="1000" dirty="0"/>
              <a:t>Picture: Stoanerne Mandln, 22.12.2020, Silke Griesser</a:t>
            </a:r>
          </a:p>
        </p:txBody>
      </p:sp>
      <p:cxnSp>
        <p:nvCxnSpPr>
          <p:cNvPr id="3" name="Gerade Verbindung mit Pfeil 2">
            <a:extLst>
              <a:ext uri="{FF2B5EF4-FFF2-40B4-BE49-F238E27FC236}">
                <a16:creationId xmlns:a16="http://schemas.microsoft.com/office/drawing/2014/main" id="{DE872637-EDF1-9849-967C-9DCDCF3F7FB8}"/>
              </a:ext>
            </a:extLst>
          </p:cNvPr>
          <p:cNvCxnSpPr>
            <a:cxnSpLocks/>
          </p:cNvCxnSpPr>
          <p:nvPr/>
        </p:nvCxnSpPr>
        <p:spPr bwMode="auto">
          <a:xfrm>
            <a:off x="3484396" y="114300"/>
            <a:ext cx="0" cy="307975"/>
          </a:xfrm>
          <a:prstGeom prst="straightConnector1">
            <a:avLst/>
          </a:prstGeom>
          <a:ln w="28575">
            <a:solidFill>
              <a:schemeClr val="tx1"/>
            </a:solidFill>
            <a:tailEnd type="triangle"/>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accent4"/>
          </a:lnRef>
          <a:fillRef idx="0">
            <a:schemeClr val="accent4"/>
          </a:fillRef>
          <a:effectRef idx="0">
            <a:schemeClr val="accent4"/>
          </a:effectRef>
          <a:fontRef idx="minor">
            <a:schemeClr val="tx1"/>
          </a:fontRef>
        </p:style>
      </p:cxnSp>
      <p:sp>
        <p:nvSpPr>
          <p:cNvPr id="9" name="Textfeld 8">
            <a:extLst>
              <a:ext uri="{FF2B5EF4-FFF2-40B4-BE49-F238E27FC236}">
                <a16:creationId xmlns:a16="http://schemas.microsoft.com/office/drawing/2014/main" id="{C4D7882E-0C9F-5749-822E-BBF3ABA3807E}"/>
              </a:ext>
            </a:extLst>
          </p:cNvPr>
          <p:cNvSpPr txBox="1"/>
          <p:nvPr/>
        </p:nvSpPr>
        <p:spPr>
          <a:xfrm>
            <a:off x="3478595" y="78529"/>
            <a:ext cx="339722" cy="369332"/>
          </a:xfrm>
          <a:prstGeom prst="rect">
            <a:avLst/>
          </a:prstGeom>
          <a:noFill/>
        </p:spPr>
        <p:txBody>
          <a:bodyPr wrap="square" rtlCol="0">
            <a:spAutoFit/>
          </a:bodyPr>
          <a:lstStyle/>
          <a:p>
            <a:r>
              <a:rPr lang="de-IT" b="1" dirty="0">
                <a:latin typeface="Times" pitchFamily="2" charset="0"/>
              </a:rPr>
              <a:t>F</a:t>
            </a:r>
          </a:p>
        </p:txBody>
      </p:sp>
    </p:spTree>
    <p:extLst>
      <p:ext uri="{BB962C8B-B14F-4D97-AF65-F5344CB8AC3E}">
        <p14:creationId xmlns:p14="http://schemas.microsoft.com/office/powerpoint/2010/main" val="1011906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pPr marL="0" marR="0" lvl="0" indent="0" algn="l" defTabSz="916777" rtl="0" eaLnBrk="1" fontAlgn="base" latinLnBrk="0" hangingPunct="1">
              <a:lnSpc>
                <a:spcPct val="100000"/>
              </a:lnSpc>
              <a:spcBef>
                <a:spcPct val="0"/>
              </a:spcBef>
              <a:spcAft>
                <a:spcPct val="0"/>
              </a:spcAft>
              <a:buClrTx/>
              <a:buSzTx/>
              <a:buFontTx/>
              <a:buNone/>
              <a:tabLst/>
              <a:defRPr/>
            </a:pPr>
            <a:fld id="{375FD020-7315-094C-A659-A5FA9D18F7BB}" type="datetime1">
              <a:rPr kumimoji="0" lang="de-DE" altLang="de-DE" sz="902" b="1"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11.01.22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Foliennummernplatzhalter 4"/>
          <p:cNvSpPr>
            <a:spLocks noGrp="1"/>
          </p:cNvSpPr>
          <p:nvPr>
            <p:ph type="sldNum" sz="quarter" idx="11"/>
          </p:nvPr>
        </p:nvSpPr>
        <p:spPr/>
        <p:txBody>
          <a:bodyPr/>
          <a:lstStyle/>
          <a:p>
            <a:pPr marL="0" marR="0" lvl="0" indent="0" algn="r" defTabSz="916777" rtl="0" eaLnBrk="1" fontAlgn="base" latinLnBrk="0" hangingPunct="1">
              <a:lnSpc>
                <a:spcPct val="100000"/>
              </a:lnSpc>
              <a:spcBef>
                <a:spcPct val="0"/>
              </a:spcBef>
              <a:spcAft>
                <a:spcPct val="0"/>
              </a:spcAft>
              <a:buClrTx/>
              <a:buSzTx/>
              <a:buFontTx/>
              <a:buNone/>
              <a:tabLst/>
              <a:defRPr/>
            </a:pPr>
            <a:fld id="{A1428996-F685-467A-9A24-E1C911E03A9F}" type="slidenum">
              <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6777" rtl="0" eaLnBrk="1" fontAlgn="base" latinLnBrk="0" hangingPunct="1">
                <a:lnSpc>
                  <a:spcPct val="100000"/>
                </a:lnSpc>
                <a:spcBef>
                  <a:spcPct val="0"/>
                </a:spcBef>
                <a:spcAft>
                  <a:spcPct val="0"/>
                </a:spcAft>
                <a:buClrTx/>
                <a:buSzTx/>
                <a:buFontTx/>
                <a:buNone/>
                <a:tabLst/>
                <a:defRPr/>
              </a:pPr>
              <a:t>16</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3" name="Grafik 2">
            <a:extLst>
              <a:ext uri="{FF2B5EF4-FFF2-40B4-BE49-F238E27FC236}">
                <a16:creationId xmlns:a16="http://schemas.microsoft.com/office/drawing/2014/main" id="{D3D1EF7A-198E-B742-9D1B-767B0C4283D2}"/>
              </a:ext>
            </a:extLst>
          </p:cNvPr>
          <p:cNvPicPr>
            <a:picLocks noChangeAspect="1"/>
          </p:cNvPicPr>
          <p:nvPr/>
        </p:nvPicPr>
        <p:blipFill>
          <a:blip r:embed="rId2"/>
          <a:stretch>
            <a:fillRect/>
          </a:stretch>
        </p:blipFill>
        <p:spPr>
          <a:xfrm>
            <a:off x="6486142" y="0"/>
            <a:ext cx="5143500" cy="6858000"/>
          </a:xfrm>
          <a:prstGeom prst="rect">
            <a:avLst/>
          </a:prstGeom>
        </p:spPr>
      </p:pic>
      <p:pic>
        <p:nvPicPr>
          <p:cNvPr id="8" name="Grafik 7">
            <a:extLst>
              <a:ext uri="{FF2B5EF4-FFF2-40B4-BE49-F238E27FC236}">
                <a16:creationId xmlns:a16="http://schemas.microsoft.com/office/drawing/2014/main" id="{8DE2A15B-66D1-AD47-88BF-01B4828F83E3}"/>
              </a:ext>
            </a:extLst>
          </p:cNvPr>
          <p:cNvPicPr>
            <a:picLocks noChangeAspect="1"/>
          </p:cNvPicPr>
          <p:nvPr/>
        </p:nvPicPr>
        <p:blipFill>
          <a:blip r:embed="rId3"/>
          <a:stretch>
            <a:fillRect/>
          </a:stretch>
        </p:blipFill>
        <p:spPr>
          <a:xfrm>
            <a:off x="562358" y="0"/>
            <a:ext cx="5143500" cy="6858000"/>
          </a:xfrm>
          <a:prstGeom prst="rect">
            <a:avLst/>
          </a:prstGeom>
        </p:spPr>
      </p:pic>
      <p:sp>
        <p:nvSpPr>
          <p:cNvPr id="9" name="Textfeld 8">
            <a:extLst>
              <a:ext uri="{FF2B5EF4-FFF2-40B4-BE49-F238E27FC236}">
                <a16:creationId xmlns:a16="http://schemas.microsoft.com/office/drawing/2014/main" id="{5459C434-A3A0-8E4C-B675-3C68C531E592}"/>
              </a:ext>
            </a:extLst>
          </p:cNvPr>
          <p:cNvSpPr txBox="1"/>
          <p:nvPr/>
        </p:nvSpPr>
        <p:spPr>
          <a:xfrm>
            <a:off x="562358" y="6578917"/>
            <a:ext cx="4411886" cy="246221"/>
          </a:xfrm>
          <a:prstGeom prst="rect">
            <a:avLst/>
          </a:prstGeom>
          <a:noFill/>
        </p:spPr>
        <p:txBody>
          <a:bodyPr wrap="square" rtlCol="0">
            <a:spAutoFit/>
          </a:bodyPr>
          <a:lstStyle/>
          <a:p>
            <a:r>
              <a:rPr lang="de-IT" sz="1000" dirty="0"/>
              <a:t>Pictures: Sohlenalm, 04.03.2021, Silke Griesser</a:t>
            </a:r>
          </a:p>
        </p:txBody>
      </p:sp>
    </p:spTree>
    <p:extLst>
      <p:ext uri="{BB962C8B-B14F-4D97-AF65-F5344CB8AC3E}">
        <p14:creationId xmlns:p14="http://schemas.microsoft.com/office/powerpoint/2010/main" val="2974862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pPr marL="0" marR="0" lvl="0" indent="0" algn="l" defTabSz="916777" rtl="0" eaLnBrk="1" fontAlgn="base" latinLnBrk="0" hangingPunct="1">
              <a:lnSpc>
                <a:spcPct val="100000"/>
              </a:lnSpc>
              <a:spcBef>
                <a:spcPct val="0"/>
              </a:spcBef>
              <a:spcAft>
                <a:spcPct val="0"/>
              </a:spcAft>
              <a:buClrTx/>
              <a:buSzTx/>
              <a:buFontTx/>
              <a:buNone/>
              <a:tabLst/>
              <a:defRPr/>
            </a:pPr>
            <a:fld id="{375FD020-7315-094C-A659-A5FA9D18F7BB}" type="datetime1">
              <a:rPr kumimoji="0" lang="de-DE" altLang="de-DE" sz="902" b="1"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11.01.22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Foliennummernplatzhalter 4"/>
          <p:cNvSpPr>
            <a:spLocks noGrp="1"/>
          </p:cNvSpPr>
          <p:nvPr>
            <p:ph type="sldNum" sz="quarter" idx="11"/>
          </p:nvPr>
        </p:nvSpPr>
        <p:spPr/>
        <p:txBody>
          <a:bodyPr/>
          <a:lstStyle/>
          <a:p>
            <a:pPr marL="0" marR="0" lvl="0" indent="0" algn="r" defTabSz="916777" rtl="0" eaLnBrk="1" fontAlgn="base" latinLnBrk="0" hangingPunct="1">
              <a:lnSpc>
                <a:spcPct val="100000"/>
              </a:lnSpc>
              <a:spcBef>
                <a:spcPct val="0"/>
              </a:spcBef>
              <a:spcAft>
                <a:spcPct val="0"/>
              </a:spcAft>
              <a:buClrTx/>
              <a:buSzTx/>
              <a:buFontTx/>
              <a:buNone/>
              <a:tabLst/>
              <a:defRPr/>
            </a:pPr>
            <a:fld id="{A1428996-F685-467A-9A24-E1C911E03A9F}" type="slidenum">
              <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6777" rtl="0" eaLnBrk="1" fontAlgn="base" latinLnBrk="0" hangingPunct="1">
                <a:lnSpc>
                  <a:spcPct val="100000"/>
                </a:lnSpc>
                <a:spcBef>
                  <a:spcPct val="0"/>
                </a:spcBef>
                <a:spcAft>
                  <a:spcPct val="0"/>
                </a:spcAft>
                <a:buClrTx/>
                <a:buSzTx/>
                <a:buFontTx/>
                <a:buNone/>
                <a:tabLst/>
                <a:defRPr/>
              </a:pPr>
              <a:t>17</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17" name="Grafik 16">
            <a:extLst>
              <a:ext uri="{FF2B5EF4-FFF2-40B4-BE49-F238E27FC236}">
                <a16:creationId xmlns:a16="http://schemas.microsoft.com/office/drawing/2014/main" id="{87E9794B-F46E-9B45-8FB4-D552EC1599AD}"/>
              </a:ext>
            </a:extLst>
          </p:cNvPr>
          <p:cNvPicPr>
            <a:picLocks noChangeAspect="1"/>
          </p:cNvPicPr>
          <p:nvPr/>
        </p:nvPicPr>
        <p:blipFill>
          <a:blip r:embed="rId2"/>
          <a:stretch>
            <a:fillRect/>
          </a:stretch>
        </p:blipFill>
        <p:spPr>
          <a:xfrm>
            <a:off x="562358" y="0"/>
            <a:ext cx="5143500" cy="6858000"/>
          </a:xfrm>
          <a:prstGeom prst="rect">
            <a:avLst/>
          </a:prstGeom>
        </p:spPr>
      </p:pic>
      <p:pic>
        <p:nvPicPr>
          <p:cNvPr id="19" name="Grafik 18">
            <a:extLst>
              <a:ext uri="{FF2B5EF4-FFF2-40B4-BE49-F238E27FC236}">
                <a16:creationId xmlns:a16="http://schemas.microsoft.com/office/drawing/2014/main" id="{FEA05AB9-0F56-E043-9A86-79DB14596B4D}"/>
              </a:ext>
            </a:extLst>
          </p:cNvPr>
          <p:cNvPicPr>
            <a:picLocks noChangeAspect="1"/>
          </p:cNvPicPr>
          <p:nvPr/>
        </p:nvPicPr>
        <p:blipFill>
          <a:blip r:embed="rId3"/>
          <a:stretch>
            <a:fillRect/>
          </a:stretch>
        </p:blipFill>
        <p:spPr>
          <a:xfrm>
            <a:off x="6486142" y="0"/>
            <a:ext cx="5143500" cy="6858000"/>
          </a:xfrm>
          <a:prstGeom prst="rect">
            <a:avLst/>
          </a:prstGeom>
        </p:spPr>
      </p:pic>
      <p:sp>
        <p:nvSpPr>
          <p:cNvPr id="8" name="Textfeld 7">
            <a:extLst>
              <a:ext uri="{FF2B5EF4-FFF2-40B4-BE49-F238E27FC236}">
                <a16:creationId xmlns:a16="http://schemas.microsoft.com/office/drawing/2014/main" id="{45C76840-CE2E-3147-ABE4-1D61FD364945}"/>
              </a:ext>
            </a:extLst>
          </p:cNvPr>
          <p:cNvSpPr txBox="1"/>
          <p:nvPr/>
        </p:nvSpPr>
        <p:spPr>
          <a:xfrm>
            <a:off x="6486142" y="6628077"/>
            <a:ext cx="4411886" cy="246221"/>
          </a:xfrm>
          <a:prstGeom prst="rect">
            <a:avLst/>
          </a:prstGeom>
          <a:noFill/>
        </p:spPr>
        <p:txBody>
          <a:bodyPr wrap="square" rtlCol="0">
            <a:spAutoFit/>
          </a:bodyPr>
          <a:lstStyle/>
          <a:p>
            <a:r>
              <a:rPr lang="de-IT" sz="1000" dirty="0"/>
              <a:t>Pictures: Sohlenalm, 04.03.2021, Silke Griesser</a:t>
            </a:r>
          </a:p>
        </p:txBody>
      </p:sp>
    </p:spTree>
    <p:extLst>
      <p:ext uri="{BB962C8B-B14F-4D97-AF65-F5344CB8AC3E}">
        <p14:creationId xmlns:p14="http://schemas.microsoft.com/office/powerpoint/2010/main" val="3701023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pPr marL="0" marR="0" lvl="0" indent="0" algn="l" defTabSz="916777" rtl="0" eaLnBrk="1" fontAlgn="base" latinLnBrk="0" hangingPunct="1">
              <a:lnSpc>
                <a:spcPct val="100000"/>
              </a:lnSpc>
              <a:spcBef>
                <a:spcPct val="0"/>
              </a:spcBef>
              <a:spcAft>
                <a:spcPct val="0"/>
              </a:spcAft>
              <a:buClrTx/>
              <a:buSzTx/>
              <a:buFontTx/>
              <a:buNone/>
              <a:tabLst/>
              <a:defRPr/>
            </a:pPr>
            <a:fld id="{375FD020-7315-094C-A659-A5FA9D18F7BB}" type="datetime1">
              <a:rPr kumimoji="0" lang="de-DE" altLang="de-DE" sz="902" b="1"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11.01.22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Foliennummernplatzhalter 4"/>
          <p:cNvSpPr>
            <a:spLocks noGrp="1"/>
          </p:cNvSpPr>
          <p:nvPr>
            <p:ph type="sldNum" sz="quarter" idx="11"/>
          </p:nvPr>
        </p:nvSpPr>
        <p:spPr/>
        <p:txBody>
          <a:bodyPr/>
          <a:lstStyle/>
          <a:p>
            <a:pPr marL="0" marR="0" lvl="0" indent="0" algn="r" defTabSz="916777" rtl="0" eaLnBrk="1" fontAlgn="base" latinLnBrk="0" hangingPunct="1">
              <a:lnSpc>
                <a:spcPct val="100000"/>
              </a:lnSpc>
              <a:spcBef>
                <a:spcPct val="0"/>
              </a:spcBef>
              <a:spcAft>
                <a:spcPct val="0"/>
              </a:spcAft>
              <a:buClrTx/>
              <a:buSzTx/>
              <a:buFontTx/>
              <a:buNone/>
              <a:tabLst/>
              <a:defRPr/>
            </a:pPr>
            <a:fld id="{A1428996-F685-467A-9A24-E1C911E03A9F}" type="slidenum">
              <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6777" rtl="0" eaLnBrk="1" fontAlgn="base" latinLnBrk="0" hangingPunct="1">
                <a:lnSpc>
                  <a:spcPct val="100000"/>
                </a:lnSpc>
                <a:spcBef>
                  <a:spcPct val="0"/>
                </a:spcBef>
                <a:spcAft>
                  <a:spcPct val="0"/>
                </a:spcAft>
                <a:buClrTx/>
                <a:buSzTx/>
                <a:buFontTx/>
                <a:buNone/>
                <a:tabLst/>
                <a:defRPr/>
              </a:pPr>
              <a:t>18</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17" name="Grafik 16">
            <a:extLst>
              <a:ext uri="{FF2B5EF4-FFF2-40B4-BE49-F238E27FC236}">
                <a16:creationId xmlns:a16="http://schemas.microsoft.com/office/drawing/2014/main" id="{87E9794B-F46E-9B45-8FB4-D552EC1599AD}"/>
              </a:ext>
            </a:extLst>
          </p:cNvPr>
          <p:cNvPicPr>
            <a:picLocks noChangeAspect="1"/>
          </p:cNvPicPr>
          <p:nvPr/>
        </p:nvPicPr>
        <p:blipFill>
          <a:blip r:embed="rId2"/>
          <a:srcRect/>
          <a:stretch/>
        </p:blipFill>
        <p:spPr>
          <a:xfrm>
            <a:off x="-19436" y="-30016"/>
            <a:ext cx="6039002" cy="6888016"/>
          </a:xfrm>
          <a:prstGeom prst="rect">
            <a:avLst/>
          </a:prstGeom>
        </p:spPr>
      </p:pic>
      <p:pic>
        <p:nvPicPr>
          <p:cNvPr id="19" name="Grafik 18">
            <a:extLst>
              <a:ext uri="{FF2B5EF4-FFF2-40B4-BE49-F238E27FC236}">
                <a16:creationId xmlns:a16="http://schemas.microsoft.com/office/drawing/2014/main" id="{FEA05AB9-0F56-E043-9A86-79DB14596B4D}"/>
              </a:ext>
            </a:extLst>
          </p:cNvPr>
          <p:cNvPicPr>
            <a:picLocks noChangeAspect="1"/>
          </p:cNvPicPr>
          <p:nvPr/>
        </p:nvPicPr>
        <p:blipFill>
          <a:blip r:embed="rId3"/>
          <a:srcRect/>
          <a:stretch/>
        </p:blipFill>
        <p:spPr>
          <a:xfrm>
            <a:off x="6179315" y="1"/>
            <a:ext cx="6012685" cy="6857999"/>
          </a:xfrm>
          <a:prstGeom prst="rect">
            <a:avLst/>
          </a:prstGeom>
        </p:spPr>
      </p:pic>
      <p:sp>
        <p:nvSpPr>
          <p:cNvPr id="8" name="Textfeld 7">
            <a:extLst>
              <a:ext uri="{FF2B5EF4-FFF2-40B4-BE49-F238E27FC236}">
                <a16:creationId xmlns:a16="http://schemas.microsoft.com/office/drawing/2014/main" id="{F537A103-82C4-FD4A-BFA3-E0A27FE85C1F}"/>
              </a:ext>
            </a:extLst>
          </p:cNvPr>
          <p:cNvSpPr txBox="1"/>
          <p:nvPr/>
        </p:nvSpPr>
        <p:spPr>
          <a:xfrm>
            <a:off x="0" y="6599852"/>
            <a:ext cx="4411886" cy="246221"/>
          </a:xfrm>
          <a:prstGeom prst="rect">
            <a:avLst/>
          </a:prstGeom>
          <a:noFill/>
        </p:spPr>
        <p:txBody>
          <a:bodyPr wrap="square" rtlCol="0">
            <a:spAutoFit/>
          </a:bodyPr>
          <a:lstStyle/>
          <a:p>
            <a:r>
              <a:rPr lang="de-IT" sz="1000" dirty="0"/>
              <a:t>Pictures: Sohlenalm, 04.03.2021, Simone Müller</a:t>
            </a:r>
          </a:p>
        </p:txBody>
      </p:sp>
    </p:spTree>
    <p:extLst>
      <p:ext uri="{BB962C8B-B14F-4D97-AF65-F5344CB8AC3E}">
        <p14:creationId xmlns:p14="http://schemas.microsoft.com/office/powerpoint/2010/main" val="4207542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0B005476-F95F-4A44-B039-E41C7499A95F}"/>
              </a:ext>
            </a:extLst>
          </p:cNvPr>
          <p:cNvPicPr>
            <a:picLocks noChangeAspect="1"/>
          </p:cNvPicPr>
          <p:nvPr/>
        </p:nvPicPr>
        <p:blipFill>
          <a:blip r:embed="rId2">
            <a:alphaModFix amt="50000"/>
          </a:blip>
          <a:stretch>
            <a:fillRect/>
          </a:stretch>
        </p:blipFill>
        <p:spPr>
          <a:xfrm>
            <a:off x="-59376" y="-1187532"/>
            <a:ext cx="12251376" cy="9188532"/>
          </a:xfrm>
          <a:prstGeom prst="rect">
            <a:avLst/>
          </a:prstGeom>
        </p:spPr>
      </p:pic>
      <p:sp>
        <p:nvSpPr>
          <p:cNvPr id="7" name="Titel 6">
            <a:extLst>
              <a:ext uri="{FF2B5EF4-FFF2-40B4-BE49-F238E27FC236}">
                <a16:creationId xmlns:a16="http://schemas.microsoft.com/office/drawing/2014/main" id="{9E247914-22D7-2842-AF6F-2F90C0BC5CC8}"/>
              </a:ext>
            </a:extLst>
          </p:cNvPr>
          <p:cNvSpPr>
            <a:spLocks noGrp="1"/>
          </p:cNvSpPr>
          <p:nvPr>
            <p:ph type="ctrTitle"/>
          </p:nvPr>
        </p:nvSpPr>
        <p:spPr>
          <a:xfrm>
            <a:off x="1270660" y="1965193"/>
            <a:ext cx="9397598" cy="2387329"/>
          </a:xfrm>
        </p:spPr>
        <p:txBody>
          <a:bodyPr/>
          <a:lstStyle/>
          <a:p>
            <a:r>
              <a:rPr lang="de-DE" sz="6000" dirty="0">
                <a:solidFill>
                  <a:srgbClr val="002060"/>
                </a:solidFill>
              </a:rPr>
              <a:t>ERGEBNISSE &amp; DISKUSSION</a:t>
            </a:r>
            <a:br>
              <a:rPr lang="de-DE" sz="6000" dirty="0">
                <a:solidFill>
                  <a:srgbClr val="002060"/>
                </a:solidFill>
              </a:rPr>
            </a:br>
            <a:r>
              <a:rPr lang="de-DE" sz="6000" dirty="0">
                <a:solidFill>
                  <a:srgbClr val="195391"/>
                </a:solidFill>
              </a:rPr>
              <a:t>RISULTATI E DISCUSSIONE</a:t>
            </a:r>
          </a:p>
        </p:txBody>
      </p:sp>
      <p:sp>
        <p:nvSpPr>
          <p:cNvPr id="4" name="Datumsplatzhalter 3"/>
          <p:cNvSpPr>
            <a:spLocks noGrp="1"/>
          </p:cNvSpPr>
          <p:nvPr>
            <p:ph type="dt" sz="half" idx="10"/>
          </p:nvPr>
        </p:nvSpPr>
        <p:spPr/>
        <p:txBody>
          <a:bodyPr/>
          <a:lstStyle/>
          <a:p>
            <a:pPr marL="0" marR="0" lvl="0" indent="0" algn="l" defTabSz="916777" rtl="0" eaLnBrk="1" fontAlgn="base" latinLnBrk="0" hangingPunct="1">
              <a:lnSpc>
                <a:spcPct val="100000"/>
              </a:lnSpc>
              <a:spcBef>
                <a:spcPct val="0"/>
              </a:spcBef>
              <a:spcAft>
                <a:spcPct val="0"/>
              </a:spcAft>
              <a:buClrTx/>
              <a:buSzTx/>
              <a:buFontTx/>
              <a:buNone/>
              <a:tabLst/>
              <a:defRPr/>
            </a:pPr>
            <a:fld id="{375FD020-7315-094C-A659-A5FA9D18F7BB}" type="datetime1">
              <a:rPr kumimoji="0" lang="de-DE" altLang="de-DE" sz="902" b="1"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11.01.22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Foliennummernplatzhalter 4"/>
          <p:cNvSpPr>
            <a:spLocks noGrp="1"/>
          </p:cNvSpPr>
          <p:nvPr>
            <p:ph type="sldNum" sz="quarter" idx="11"/>
          </p:nvPr>
        </p:nvSpPr>
        <p:spPr/>
        <p:txBody>
          <a:bodyPr/>
          <a:lstStyle/>
          <a:p>
            <a:pPr marL="0" marR="0" lvl="0" indent="0" algn="r" defTabSz="916777" rtl="0" eaLnBrk="1" fontAlgn="base" latinLnBrk="0" hangingPunct="1">
              <a:lnSpc>
                <a:spcPct val="100000"/>
              </a:lnSpc>
              <a:spcBef>
                <a:spcPct val="0"/>
              </a:spcBef>
              <a:spcAft>
                <a:spcPct val="0"/>
              </a:spcAft>
              <a:buClrTx/>
              <a:buSzTx/>
              <a:buFontTx/>
              <a:buNone/>
              <a:tabLst/>
              <a:defRPr/>
            </a:pPr>
            <a:fld id="{A1428996-F685-467A-9A24-E1C911E03A9F}" type="slidenum">
              <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6777" rtl="0" eaLnBrk="1" fontAlgn="base" latinLnBrk="0" hangingPunct="1">
                <a:lnSpc>
                  <a:spcPct val="100000"/>
                </a:lnSpc>
                <a:spcBef>
                  <a:spcPct val="0"/>
                </a:spcBef>
                <a:spcAft>
                  <a:spcPct val="0"/>
                </a:spcAft>
                <a:buClrTx/>
                <a:buSzTx/>
                <a:buFontTx/>
                <a:buNone/>
                <a:tabLst/>
                <a:defRPr/>
              </a:pPr>
              <a:t>19</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41941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a:extLst>
              <a:ext uri="{FF2B5EF4-FFF2-40B4-BE49-F238E27FC236}">
                <a16:creationId xmlns:a16="http://schemas.microsoft.com/office/drawing/2014/main" id="{C107E84C-4F9A-764B-83B2-55BF488E5354}"/>
              </a:ext>
            </a:extLst>
          </p:cNvPr>
          <p:cNvSpPr>
            <a:spLocks noGrp="1"/>
          </p:cNvSpPr>
          <p:nvPr>
            <p:ph type="subTitle" idx="1"/>
          </p:nvPr>
        </p:nvSpPr>
        <p:spPr/>
        <p:txBody>
          <a:bodyPr/>
          <a:lstStyle/>
          <a:p>
            <a:endParaRPr lang="de-IT"/>
          </a:p>
        </p:txBody>
      </p:sp>
      <p:sp>
        <p:nvSpPr>
          <p:cNvPr id="4" name="Datumsplatzhalter 3"/>
          <p:cNvSpPr>
            <a:spLocks noGrp="1"/>
          </p:cNvSpPr>
          <p:nvPr>
            <p:ph type="dt" sz="half" idx="10"/>
          </p:nvPr>
        </p:nvSpPr>
        <p:spPr/>
        <p:txBody>
          <a:bodyPr/>
          <a:lstStyle/>
          <a:p>
            <a:pPr marL="0" marR="0" lvl="0" indent="0" algn="l" defTabSz="916777" rtl="0" eaLnBrk="1" fontAlgn="base" latinLnBrk="0" hangingPunct="1">
              <a:lnSpc>
                <a:spcPct val="100000"/>
              </a:lnSpc>
              <a:spcBef>
                <a:spcPct val="0"/>
              </a:spcBef>
              <a:spcAft>
                <a:spcPct val="0"/>
              </a:spcAft>
              <a:buClrTx/>
              <a:buSzTx/>
              <a:buFontTx/>
              <a:buNone/>
              <a:tabLst/>
              <a:defRPr/>
            </a:pPr>
            <a:fld id="{375FD020-7315-094C-A659-A5FA9D18F7BB}" type="datetime1">
              <a:rPr kumimoji="0" lang="de-DE" altLang="de-DE" sz="902" b="1"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11.01.22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Foliennummernplatzhalter 4"/>
          <p:cNvSpPr>
            <a:spLocks noGrp="1"/>
          </p:cNvSpPr>
          <p:nvPr>
            <p:ph type="sldNum" sz="quarter" idx="11"/>
          </p:nvPr>
        </p:nvSpPr>
        <p:spPr/>
        <p:txBody>
          <a:bodyPr/>
          <a:lstStyle/>
          <a:p>
            <a:pPr marL="0" marR="0" lvl="0" indent="0" algn="r" defTabSz="916777" rtl="0" eaLnBrk="1" fontAlgn="base" latinLnBrk="0" hangingPunct="1">
              <a:lnSpc>
                <a:spcPct val="100000"/>
              </a:lnSpc>
              <a:spcBef>
                <a:spcPct val="0"/>
              </a:spcBef>
              <a:spcAft>
                <a:spcPct val="0"/>
              </a:spcAft>
              <a:buClrTx/>
              <a:buSzTx/>
              <a:buFontTx/>
              <a:buNone/>
              <a:tabLst/>
              <a:defRPr/>
            </a:pPr>
            <a:fld id="{A1428996-F685-467A-9A24-E1C911E03A9F}" type="slidenum">
              <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6777" rtl="0" eaLnBrk="1" fontAlgn="base" latinLnBrk="0" hangingPunct="1">
                <a:lnSpc>
                  <a:spcPct val="100000"/>
                </a:lnSpc>
                <a:spcBef>
                  <a:spcPct val="0"/>
                </a:spcBef>
                <a:spcAft>
                  <a:spcPct val="0"/>
                </a:spcAft>
                <a:buClrTx/>
                <a:buSzTx/>
                <a:buFontTx/>
                <a:buNone/>
                <a:tabLst/>
                <a:defRPr/>
              </a:pPr>
              <a:t>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6" name="Grafik 5">
            <a:extLst>
              <a:ext uri="{FF2B5EF4-FFF2-40B4-BE49-F238E27FC236}">
                <a16:creationId xmlns:a16="http://schemas.microsoft.com/office/drawing/2014/main" id="{14BFA2C6-15F2-AB4E-AA2D-50102611659D}"/>
              </a:ext>
            </a:extLst>
          </p:cNvPr>
          <p:cNvPicPr>
            <a:picLocks noChangeAspect="1"/>
          </p:cNvPicPr>
          <p:nvPr/>
        </p:nvPicPr>
        <p:blipFill rotWithShape="1">
          <a:blip r:embed="rId3"/>
          <a:srcRect t="25000"/>
          <a:stretch/>
        </p:blipFill>
        <p:spPr>
          <a:xfrm>
            <a:off x="0" y="0"/>
            <a:ext cx="12192000" cy="6858000"/>
          </a:xfrm>
          <a:prstGeom prst="rect">
            <a:avLst/>
          </a:prstGeom>
        </p:spPr>
      </p:pic>
      <p:sp>
        <p:nvSpPr>
          <p:cNvPr id="9" name="Textfeld 8">
            <a:extLst>
              <a:ext uri="{FF2B5EF4-FFF2-40B4-BE49-F238E27FC236}">
                <a16:creationId xmlns:a16="http://schemas.microsoft.com/office/drawing/2014/main" id="{2B7AA408-B1CF-A842-BBC2-40BAB27BA2BF}"/>
              </a:ext>
            </a:extLst>
          </p:cNvPr>
          <p:cNvSpPr txBox="1"/>
          <p:nvPr/>
        </p:nvSpPr>
        <p:spPr>
          <a:xfrm>
            <a:off x="0" y="6606535"/>
            <a:ext cx="3135086" cy="246221"/>
          </a:xfrm>
          <a:prstGeom prst="rect">
            <a:avLst/>
          </a:prstGeom>
          <a:noFill/>
        </p:spPr>
        <p:txBody>
          <a:bodyPr wrap="square" rtlCol="0">
            <a:spAutoFit/>
          </a:bodyPr>
          <a:lstStyle/>
          <a:p>
            <a:r>
              <a:rPr lang="de-IT" sz="1000" dirty="0"/>
              <a:t>Picture: Sohlenalm, 04.03.2021, Christoph Januscovecz</a:t>
            </a:r>
          </a:p>
        </p:txBody>
      </p:sp>
      <p:sp>
        <p:nvSpPr>
          <p:cNvPr id="3" name="Rechteck 2">
            <a:extLst>
              <a:ext uri="{FF2B5EF4-FFF2-40B4-BE49-F238E27FC236}">
                <a16:creationId xmlns:a16="http://schemas.microsoft.com/office/drawing/2014/main" id="{9762E2CA-5E23-F946-A844-EEA4DD0D1C80}"/>
              </a:ext>
            </a:extLst>
          </p:cNvPr>
          <p:cNvSpPr/>
          <p:nvPr/>
        </p:nvSpPr>
        <p:spPr>
          <a:xfrm>
            <a:off x="257298" y="764111"/>
            <a:ext cx="5074723" cy="5078313"/>
          </a:xfrm>
          <a:prstGeom prst="rect">
            <a:avLst/>
          </a:prstGeom>
        </p:spPr>
        <p:txBody>
          <a:bodyPr wrap="square">
            <a:spAutoFit/>
          </a:bodyPr>
          <a:lstStyle/>
          <a:p>
            <a:pPr defTabSz="916777" fontAlgn="base">
              <a:spcBef>
                <a:spcPct val="0"/>
              </a:spcBef>
              <a:spcAft>
                <a:spcPct val="0"/>
              </a:spcAft>
            </a:pPr>
            <a:r>
              <a:rPr lang="de-IT" sz="3600" dirty="0">
                <a:solidFill>
                  <a:srgbClr val="002060"/>
                </a:solidFill>
              </a:rPr>
              <a:t>Kraftmessungen während des Compression Tests: Macht es einen Unterschied, wer auf die CT-Säule schlägt? </a:t>
            </a:r>
          </a:p>
          <a:p>
            <a:pPr defTabSz="916777" fontAlgn="base">
              <a:spcBef>
                <a:spcPct val="0"/>
              </a:spcBef>
              <a:spcAft>
                <a:spcPct val="0"/>
              </a:spcAft>
            </a:pPr>
            <a:r>
              <a:rPr lang="de-DE" sz="3600" dirty="0" err="1">
                <a:solidFill>
                  <a:srgbClr val="195391"/>
                </a:solidFill>
              </a:rPr>
              <a:t>Misurazioni</a:t>
            </a:r>
            <a:r>
              <a:rPr lang="de-DE" sz="3600" dirty="0">
                <a:solidFill>
                  <a:srgbClr val="195391"/>
                </a:solidFill>
              </a:rPr>
              <a:t> della </a:t>
            </a:r>
            <a:r>
              <a:rPr lang="de-DE" sz="3600" dirty="0" err="1">
                <a:solidFill>
                  <a:srgbClr val="195391"/>
                </a:solidFill>
              </a:rPr>
              <a:t>forza</a:t>
            </a:r>
            <a:r>
              <a:rPr lang="de-DE" sz="3600" dirty="0">
                <a:solidFill>
                  <a:srgbClr val="195391"/>
                </a:solidFill>
              </a:rPr>
              <a:t> </a:t>
            </a:r>
            <a:r>
              <a:rPr lang="de-DE" sz="3600" dirty="0" err="1">
                <a:solidFill>
                  <a:srgbClr val="195391"/>
                </a:solidFill>
              </a:rPr>
              <a:t>durante</a:t>
            </a:r>
            <a:r>
              <a:rPr lang="de-DE" sz="3600" dirty="0">
                <a:solidFill>
                  <a:srgbClr val="195391"/>
                </a:solidFill>
              </a:rPr>
              <a:t> </a:t>
            </a:r>
            <a:r>
              <a:rPr lang="de-DE" sz="3600" dirty="0" err="1">
                <a:solidFill>
                  <a:srgbClr val="195391"/>
                </a:solidFill>
              </a:rPr>
              <a:t>il</a:t>
            </a:r>
            <a:r>
              <a:rPr lang="de-DE" sz="3600" dirty="0">
                <a:solidFill>
                  <a:srgbClr val="195391"/>
                </a:solidFill>
              </a:rPr>
              <a:t> </a:t>
            </a:r>
            <a:r>
              <a:rPr lang="de-DE" sz="3600" dirty="0" err="1">
                <a:solidFill>
                  <a:srgbClr val="195391"/>
                </a:solidFill>
              </a:rPr>
              <a:t>test</a:t>
            </a:r>
            <a:r>
              <a:rPr lang="de-DE" sz="3600" dirty="0">
                <a:solidFill>
                  <a:srgbClr val="195391"/>
                </a:solidFill>
              </a:rPr>
              <a:t> di </a:t>
            </a:r>
            <a:r>
              <a:rPr lang="de-DE" sz="3600" dirty="0" err="1">
                <a:solidFill>
                  <a:srgbClr val="195391"/>
                </a:solidFill>
              </a:rPr>
              <a:t>compressione</a:t>
            </a:r>
            <a:r>
              <a:rPr lang="de-DE" sz="3600" dirty="0">
                <a:solidFill>
                  <a:srgbClr val="195391"/>
                </a:solidFill>
              </a:rPr>
              <a:t>: </a:t>
            </a:r>
            <a:r>
              <a:rPr lang="de-DE" sz="3600" dirty="0" err="1">
                <a:solidFill>
                  <a:srgbClr val="195391"/>
                </a:solidFill>
              </a:rPr>
              <a:t>fa</a:t>
            </a:r>
            <a:r>
              <a:rPr lang="de-DE" sz="3600" dirty="0">
                <a:solidFill>
                  <a:srgbClr val="195391"/>
                </a:solidFill>
              </a:rPr>
              <a:t> </a:t>
            </a:r>
            <a:r>
              <a:rPr lang="de-DE" sz="3600" dirty="0" err="1">
                <a:solidFill>
                  <a:srgbClr val="195391"/>
                </a:solidFill>
              </a:rPr>
              <a:t>differenza</a:t>
            </a:r>
            <a:r>
              <a:rPr lang="de-DE" sz="3600" dirty="0">
                <a:solidFill>
                  <a:srgbClr val="195391"/>
                </a:solidFill>
              </a:rPr>
              <a:t> </a:t>
            </a:r>
            <a:r>
              <a:rPr lang="de-DE" sz="3600" dirty="0" err="1">
                <a:solidFill>
                  <a:srgbClr val="195391"/>
                </a:solidFill>
              </a:rPr>
              <a:t>chi</a:t>
            </a:r>
            <a:r>
              <a:rPr lang="de-DE" sz="3600" dirty="0">
                <a:solidFill>
                  <a:srgbClr val="195391"/>
                </a:solidFill>
              </a:rPr>
              <a:t> </a:t>
            </a:r>
            <a:r>
              <a:rPr lang="de-DE" sz="3600" dirty="0" err="1">
                <a:solidFill>
                  <a:srgbClr val="195391"/>
                </a:solidFill>
              </a:rPr>
              <a:t>colpisce</a:t>
            </a:r>
            <a:r>
              <a:rPr lang="de-DE" sz="3600" dirty="0">
                <a:solidFill>
                  <a:srgbClr val="195391"/>
                </a:solidFill>
              </a:rPr>
              <a:t> la </a:t>
            </a:r>
            <a:r>
              <a:rPr lang="de-DE" sz="3600" dirty="0" err="1">
                <a:solidFill>
                  <a:srgbClr val="195391"/>
                </a:solidFill>
              </a:rPr>
              <a:t>colonna</a:t>
            </a:r>
            <a:r>
              <a:rPr lang="de-DE" sz="3600" dirty="0">
                <a:solidFill>
                  <a:srgbClr val="195391"/>
                </a:solidFill>
              </a:rPr>
              <a:t> CT?</a:t>
            </a:r>
            <a:endParaRPr lang="de-IT" sz="3600" dirty="0"/>
          </a:p>
        </p:txBody>
      </p:sp>
    </p:spTree>
    <p:extLst>
      <p:ext uri="{BB962C8B-B14F-4D97-AF65-F5344CB8AC3E}">
        <p14:creationId xmlns:p14="http://schemas.microsoft.com/office/powerpoint/2010/main" val="893626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0B005476-F95F-4A44-B039-E41C7499A95F}"/>
              </a:ext>
            </a:extLst>
          </p:cNvPr>
          <p:cNvPicPr>
            <a:picLocks noChangeAspect="1"/>
          </p:cNvPicPr>
          <p:nvPr/>
        </p:nvPicPr>
        <p:blipFill>
          <a:blip r:embed="rId3">
            <a:alphaModFix amt="50000"/>
          </a:blip>
          <a:stretch>
            <a:fillRect/>
          </a:stretch>
        </p:blipFill>
        <p:spPr>
          <a:xfrm>
            <a:off x="-59376" y="-1187532"/>
            <a:ext cx="12251376" cy="9188532"/>
          </a:xfrm>
          <a:prstGeom prst="rect">
            <a:avLst/>
          </a:prstGeom>
        </p:spPr>
      </p:pic>
      <p:sp>
        <p:nvSpPr>
          <p:cNvPr id="7" name="Titel 6">
            <a:extLst>
              <a:ext uri="{FF2B5EF4-FFF2-40B4-BE49-F238E27FC236}">
                <a16:creationId xmlns:a16="http://schemas.microsoft.com/office/drawing/2014/main" id="{9E247914-22D7-2842-AF6F-2F90C0BC5CC8}"/>
              </a:ext>
            </a:extLst>
          </p:cNvPr>
          <p:cNvSpPr>
            <a:spLocks noGrp="1"/>
          </p:cNvSpPr>
          <p:nvPr>
            <p:ph type="ctrTitle"/>
          </p:nvPr>
        </p:nvSpPr>
        <p:spPr>
          <a:xfrm>
            <a:off x="187110" y="3084615"/>
            <a:ext cx="11497148" cy="2387329"/>
          </a:xfrm>
        </p:spPr>
        <p:txBody>
          <a:bodyPr/>
          <a:lstStyle/>
          <a:p>
            <a:r>
              <a:rPr lang="de-DE" sz="3600" dirty="0">
                <a:solidFill>
                  <a:srgbClr val="002060"/>
                </a:solidFill>
              </a:rPr>
              <a:t>1. Wie groß sind die Spannungen für die verschiedenen Ladungsschritte eines CTs und wie groß sind diese Spannungen im Vergleich zu Kraftmessungen anderer Studien im Schnee?</a:t>
            </a:r>
            <a:br>
              <a:rPr lang="de-DE" sz="3600" dirty="0">
                <a:solidFill>
                  <a:srgbClr val="002060"/>
                </a:solidFill>
              </a:rPr>
            </a:br>
            <a:r>
              <a:rPr lang="de-DE" sz="3600" dirty="0">
                <a:solidFill>
                  <a:srgbClr val="195391"/>
                </a:solidFill>
              </a:rPr>
              <a:t>1. </a:t>
            </a:r>
            <a:r>
              <a:rPr lang="de-DE" sz="3600" dirty="0" err="1">
                <a:solidFill>
                  <a:srgbClr val="195391"/>
                </a:solidFill>
              </a:rPr>
              <a:t>Che</a:t>
            </a:r>
            <a:r>
              <a:rPr lang="de-DE" sz="3600" dirty="0">
                <a:solidFill>
                  <a:srgbClr val="195391"/>
                </a:solidFill>
              </a:rPr>
              <a:t> </a:t>
            </a:r>
            <a:r>
              <a:rPr lang="de-DE" sz="3600" dirty="0" err="1">
                <a:solidFill>
                  <a:srgbClr val="195391"/>
                </a:solidFill>
              </a:rPr>
              <a:t>entità</a:t>
            </a:r>
            <a:r>
              <a:rPr lang="de-DE" sz="3600" dirty="0">
                <a:solidFill>
                  <a:srgbClr val="195391"/>
                </a:solidFill>
              </a:rPr>
              <a:t> </a:t>
            </a:r>
            <a:r>
              <a:rPr lang="de-DE" sz="3600" dirty="0" err="1">
                <a:solidFill>
                  <a:srgbClr val="195391"/>
                </a:solidFill>
              </a:rPr>
              <a:t>hanno</a:t>
            </a:r>
            <a:r>
              <a:rPr lang="de-DE" sz="3600" dirty="0">
                <a:solidFill>
                  <a:srgbClr val="195391"/>
                </a:solidFill>
              </a:rPr>
              <a:t> le </a:t>
            </a:r>
            <a:r>
              <a:rPr lang="de-DE" sz="3600" dirty="0" err="1">
                <a:solidFill>
                  <a:srgbClr val="195391"/>
                </a:solidFill>
              </a:rPr>
              <a:t>tensioni</a:t>
            </a:r>
            <a:r>
              <a:rPr lang="de-DE" sz="3600" dirty="0">
                <a:solidFill>
                  <a:srgbClr val="195391"/>
                </a:solidFill>
              </a:rPr>
              <a:t> </a:t>
            </a:r>
            <a:r>
              <a:rPr lang="de-DE" sz="3600" dirty="0" err="1">
                <a:solidFill>
                  <a:srgbClr val="195391"/>
                </a:solidFill>
              </a:rPr>
              <a:t>misurate</a:t>
            </a:r>
            <a:r>
              <a:rPr lang="de-DE" sz="3600" dirty="0">
                <a:solidFill>
                  <a:srgbClr val="195391"/>
                </a:solidFill>
              </a:rPr>
              <a:t> </a:t>
            </a:r>
            <a:r>
              <a:rPr lang="de-DE" sz="3600" dirty="0" err="1">
                <a:solidFill>
                  <a:srgbClr val="195391"/>
                </a:solidFill>
              </a:rPr>
              <a:t>durante</a:t>
            </a:r>
            <a:r>
              <a:rPr lang="de-DE" sz="3600" dirty="0">
                <a:solidFill>
                  <a:srgbClr val="195391"/>
                </a:solidFill>
              </a:rPr>
              <a:t> le diverse </a:t>
            </a:r>
            <a:r>
              <a:rPr lang="de-DE" sz="3600" dirty="0" err="1">
                <a:solidFill>
                  <a:srgbClr val="195391"/>
                </a:solidFill>
              </a:rPr>
              <a:t>fasi</a:t>
            </a:r>
            <a:r>
              <a:rPr lang="de-DE" sz="3600" dirty="0">
                <a:solidFill>
                  <a:srgbClr val="195391"/>
                </a:solidFill>
              </a:rPr>
              <a:t> di </a:t>
            </a:r>
            <a:r>
              <a:rPr lang="de-DE" sz="3600" dirty="0" err="1">
                <a:solidFill>
                  <a:srgbClr val="195391"/>
                </a:solidFill>
              </a:rPr>
              <a:t>carica</a:t>
            </a:r>
            <a:r>
              <a:rPr lang="de-DE" sz="3600" dirty="0">
                <a:solidFill>
                  <a:srgbClr val="195391"/>
                </a:solidFill>
              </a:rPr>
              <a:t> di </a:t>
            </a:r>
            <a:r>
              <a:rPr lang="de-DE" sz="3600" dirty="0" err="1">
                <a:solidFill>
                  <a:srgbClr val="195391"/>
                </a:solidFill>
              </a:rPr>
              <a:t>un</a:t>
            </a:r>
            <a:r>
              <a:rPr lang="de-DE" sz="3600" dirty="0">
                <a:solidFill>
                  <a:srgbClr val="195391"/>
                </a:solidFill>
              </a:rPr>
              <a:t> CT </a:t>
            </a:r>
            <a:r>
              <a:rPr lang="de-DE" sz="3600" dirty="0" err="1">
                <a:solidFill>
                  <a:srgbClr val="195391"/>
                </a:solidFill>
              </a:rPr>
              <a:t>e</a:t>
            </a:r>
            <a:r>
              <a:rPr lang="de-DE" sz="3600" dirty="0">
                <a:solidFill>
                  <a:srgbClr val="195391"/>
                </a:solidFill>
              </a:rPr>
              <a:t> </a:t>
            </a:r>
            <a:r>
              <a:rPr lang="de-DE" sz="3600" dirty="0" err="1">
                <a:solidFill>
                  <a:srgbClr val="195391"/>
                </a:solidFill>
              </a:rPr>
              <a:t>come</a:t>
            </a:r>
            <a:r>
              <a:rPr lang="de-DE" sz="3600" dirty="0">
                <a:solidFill>
                  <a:srgbClr val="195391"/>
                </a:solidFill>
              </a:rPr>
              <a:t> si </a:t>
            </a:r>
            <a:r>
              <a:rPr lang="de-DE" sz="3600" dirty="0" err="1">
                <a:solidFill>
                  <a:srgbClr val="195391"/>
                </a:solidFill>
              </a:rPr>
              <a:t>confrontano</a:t>
            </a:r>
            <a:r>
              <a:rPr lang="de-DE" sz="3600" dirty="0">
                <a:solidFill>
                  <a:srgbClr val="195391"/>
                </a:solidFill>
              </a:rPr>
              <a:t> </a:t>
            </a:r>
            <a:r>
              <a:rPr lang="de-DE" sz="3600" dirty="0" err="1">
                <a:solidFill>
                  <a:srgbClr val="195391"/>
                </a:solidFill>
              </a:rPr>
              <a:t>con</a:t>
            </a:r>
            <a:r>
              <a:rPr lang="de-DE" sz="3600" dirty="0">
                <a:solidFill>
                  <a:srgbClr val="195391"/>
                </a:solidFill>
              </a:rPr>
              <a:t> le </a:t>
            </a:r>
            <a:r>
              <a:rPr lang="de-DE" sz="3600" dirty="0" err="1">
                <a:solidFill>
                  <a:srgbClr val="195391"/>
                </a:solidFill>
              </a:rPr>
              <a:t>misurazioni</a:t>
            </a:r>
            <a:r>
              <a:rPr lang="de-DE" sz="3600" dirty="0">
                <a:solidFill>
                  <a:srgbClr val="195391"/>
                </a:solidFill>
              </a:rPr>
              <a:t> di </a:t>
            </a:r>
            <a:r>
              <a:rPr lang="de-DE" sz="3600" dirty="0" err="1">
                <a:solidFill>
                  <a:srgbClr val="195391"/>
                </a:solidFill>
              </a:rPr>
              <a:t>forza</a:t>
            </a:r>
            <a:r>
              <a:rPr lang="de-DE" sz="3600" dirty="0">
                <a:solidFill>
                  <a:srgbClr val="195391"/>
                </a:solidFill>
              </a:rPr>
              <a:t> </a:t>
            </a:r>
            <a:r>
              <a:rPr lang="de-DE" sz="3600" dirty="0" err="1">
                <a:solidFill>
                  <a:srgbClr val="195391"/>
                </a:solidFill>
              </a:rPr>
              <a:t>nel</a:t>
            </a:r>
            <a:r>
              <a:rPr lang="de-DE" sz="3600" dirty="0">
                <a:solidFill>
                  <a:srgbClr val="195391"/>
                </a:solidFill>
              </a:rPr>
              <a:t> </a:t>
            </a:r>
            <a:r>
              <a:rPr lang="de-DE" sz="3600" dirty="0" err="1">
                <a:solidFill>
                  <a:srgbClr val="195391"/>
                </a:solidFill>
              </a:rPr>
              <a:t>manto</a:t>
            </a:r>
            <a:r>
              <a:rPr lang="de-DE" sz="3600" dirty="0">
                <a:solidFill>
                  <a:srgbClr val="195391"/>
                </a:solidFill>
              </a:rPr>
              <a:t> </a:t>
            </a:r>
            <a:r>
              <a:rPr lang="de-DE" sz="3600" dirty="0" err="1">
                <a:solidFill>
                  <a:srgbClr val="195391"/>
                </a:solidFill>
              </a:rPr>
              <a:t>nevoso</a:t>
            </a:r>
            <a:r>
              <a:rPr lang="de-DE" sz="3600" dirty="0">
                <a:solidFill>
                  <a:srgbClr val="195391"/>
                </a:solidFill>
              </a:rPr>
              <a:t> di </a:t>
            </a:r>
            <a:r>
              <a:rPr lang="de-DE" sz="3600" dirty="0" err="1">
                <a:solidFill>
                  <a:srgbClr val="195391"/>
                </a:solidFill>
              </a:rPr>
              <a:t>altri</a:t>
            </a:r>
            <a:r>
              <a:rPr lang="de-DE" sz="3600" dirty="0">
                <a:solidFill>
                  <a:srgbClr val="195391"/>
                </a:solidFill>
              </a:rPr>
              <a:t> </a:t>
            </a:r>
            <a:r>
              <a:rPr lang="de-DE" sz="3600" dirty="0" err="1">
                <a:solidFill>
                  <a:srgbClr val="195391"/>
                </a:solidFill>
              </a:rPr>
              <a:t>studi</a:t>
            </a:r>
            <a:r>
              <a:rPr lang="de-DE" sz="3600" dirty="0">
                <a:solidFill>
                  <a:srgbClr val="195391"/>
                </a:solidFill>
              </a:rPr>
              <a:t>?</a:t>
            </a:r>
          </a:p>
        </p:txBody>
      </p:sp>
      <p:sp>
        <p:nvSpPr>
          <p:cNvPr id="4" name="Datumsplatzhalter 3"/>
          <p:cNvSpPr>
            <a:spLocks noGrp="1"/>
          </p:cNvSpPr>
          <p:nvPr>
            <p:ph type="dt" sz="half" idx="10"/>
          </p:nvPr>
        </p:nvSpPr>
        <p:spPr/>
        <p:txBody>
          <a:bodyPr/>
          <a:lstStyle/>
          <a:p>
            <a:pPr marL="0" marR="0" lvl="0" indent="0" algn="l" defTabSz="916777" rtl="0" eaLnBrk="1" fontAlgn="base" latinLnBrk="0" hangingPunct="1">
              <a:lnSpc>
                <a:spcPct val="100000"/>
              </a:lnSpc>
              <a:spcBef>
                <a:spcPct val="0"/>
              </a:spcBef>
              <a:spcAft>
                <a:spcPct val="0"/>
              </a:spcAft>
              <a:buClrTx/>
              <a:buSzTx/>
              <a:buFontTx/>
              <a:buNone/>
              <a:tabLst/>
              <a:defRPr/>
            </a:pPr>
            <a:fld id="{375FD020-7315-094C-A659-A5FA9D18F7BB}" type="datetime1">
              <a:rPr kumimoji="0" lang="de-DE" altLang="de-DE" sz="902" b="1"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11.01.22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Foliennummernplatzhalter 4"/>
          <p:cNvSpPr>
            <a:spLocks noGrp="1"/>
          </p:cNvSpPr>
          <p:nvPr>
            <p:ph type="sldNum" sz="quarter" idx="11"/>
          </p:nvPr>
        </p:nvSpPr>
        <p:spPr/>
        <p:txBody>
          <a:bodyPr/>
          <a:lstStyle/>
          <a:p>
            <a:pPr marL="0" marR="0" lvl="0" indent="0" algn="r" defTabSz="916777" rtl="0" eaLnBrk="1" fontAlgn="base" latinLnBrk="0" hangingPunct="1">
              <a:lnSpc>
                <a:spcPct val="100000"/>
              </a:lnSpc>
              <a:spcBef>
                <a:spcPct val="0"/>
              </a:spcBef>
              <a:spcAft>
                <a:spcPct val="0"/>
              </a:spcAft>
              <a:buClrTx/>
              <a:buSzTx/>
              <a:buFontTx/>
              <a:buNone/>
              <a:tabLst/>
              <a:defRPr/>
            </a:pPr>
            <a:fld id="{A1428996-F685-467A-9A24-E1C911E03A9F}" type="slidenum">
              <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6777" rtl="0" eaLnBrk="1" fontAlgn="base" latinLnBrk="0" hangingPunct="1">
                <a:lnSpc>
                  <a:spcPct val="100000"/>
                </a:lnSpc>
                <a:spcBef>
                  <a:spcPct val="0"/>
                </a:spcBef>
                <a:spcAft>
                  <a:spcPct val="0"/>
                </a:spcAft>
                <a:buClrTx/>
                <a:buSzTx/>
                <a:buFontTx/>
                <a:buNone/>
                <a:tabLst/>
                <a:defRPr/>
              </a:pPr>
              <a:t>20</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44281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119AD6-4E61-764F-B228-EA3D500CBB4E}"/>
              </a:ext>
            </a:extLst>
          </p:cNvPr>
          <p:cNvSpPr>
            <a:spLocks noGrp="1"/>
          </p:cNvSpPr>
          <p:nvPr>
            <p:ph type="title"/>
          </p:nvPr>
        </p:nvSpPr>
        <p:spPr/>
        <p:txBody>
          <a:bodyPr/>
          <a:lstStyle/>
          <a:p>
            <a:endParaRPr lang="de-IT"/>
          </a:p>
        </p:txBody>
      </p:sp>
      <p:pic>
        <p:nvPicPr>
          <p:cNvPr id="7" name="Inhaltsplatzhalter 6">
            <a:extLst>
              <a:ext uri="{FF2B5EF4-FFF2-40B4-BE49-F238E27FC236}">
                <a16:creationId xmlns:a16="http://schemas.microsoft.com/office/drawing/2014/main" id="{B485A754-BC24-ED46-B58A-19BD8A78B0BB}"/>
              </a:ext>
            </a:extLst>
          </p:cNvPr>
          <p:cNvPicPr>
            <a:picLocks noGrp="1" noChangeAspect="1"/>
          </p:cNvPicPr>
          <p:nvPr>
            <p:ph idx="1"/>
          </p:nvPr>
        </p:nvPicPr>
        <p:blipFill>
          <a:blip r:embed="rId3"/>
          <a:stretch>
            <a:fillRect/>
          </a:stretch>
        </p:blipFill>
        <p:spPr>
          <a:xfrm>
            <a:off x="837335" y="346867"/>
            <a:ext cx="5969865" cy="5759260"/>
          </a:xfrm>
        </p:spPr>
      </p:pic>
      <p:sp>
        <p:nvSpPr>
          <p:cNvPr id="4" name="Datumsplatzhalter 3">
            <a:extLst>
              <a:ext uri="{FF2B5EF4-FFF2-40B4-BE49-F238E27FC236}">
                <a16:creationId xmlns:a16="http://schemas.microsoft.com/office/drawing/2014/main" id="{8D43F01D-E90E-2545-9EDE-9CCD0AC83A4A}"/>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4B14A3AF-5CE3-9743-A065-BD77264FE99E}"/>
              </a:ext>
            </a:extLst>
          </p:cNvPr>
          <p:cNvSpPr>
            <a:spLocks noGrp="1"/>
          </p:cNvSpPr>
          <p:nvPr>
            <p:ph type="sldNum" sz="quarter" idx="11"/>
          </p:nvPr>
        </p:nvSpPr>
        <p:spPr/>
        <p:txBody>
          <a:bodyPr/>
          <a:lstStyle/>
          <a:p>
            <a:pPr>
              <a:defRPr/>
            </a:pPr>
            <a:fld id="{A1428996-F685-467A-9A24-E1C911E03A9F}" type="slidenum">
              <a:rPr lang="de-DE" altLang="de-DE" smtClean="0"/>
              <a:pPr>
                <a:defRPr/>
              </a:pPr>
              <a:t>21</a:t>
            </a:fld>
            <a:endParaRPr lang="de-DE" altLang="de-DE"/>
          </a:p>
        </p:txBody>
      </p:sp>
      <p:sp>
        <p:nvSpPr>
          <p:cNvPr id="8" name="Titel 1">
            <a:extLst>
              <a:ext uri="{FF2B5EF4-FFF2-40B4-BE49-F238E27FC236}">
                <a16:creationId xmlns:a16="http://schemas.microsoft.com/office/drawing/2014/main" id="{CFF1BFFA-80F5-4E4E-AFAA-7873F822EED1}"/>
              </a:ext>
            </a:extLst>
          </p:cNvPr>
          <p:cNvSpPr txBox="1">
            <a:spLocks/>
          </p:cNvSpPr>
          <p:nvPr/>
        </p:nvSpPr>
        <p:spPr>
          <a:xfrm>
            <a:off x="6958940" y="2761524"/>
            <a:ext cx="5100381" cy="2292257"/>
          </a:xfrm>
          <a:prstGeom prst="rect">
            <a:avLst/>
          </a:prstGeom>
        </p:spPr>
        <p:txBody>
          <a:bodyPr/>
          <a:lstStyle>
            <a:lvl1pPr algn="l" rtl="0" eaLnBrk="0" fontAlgn="base" hangingPunct="0">
              <a:spcBef>
                <a:spcPct val="0"/>
              </a:spcBef>
              <a:spcAft>
                <a:spcPct val="0"/>
              </a:spcAft>
              <a:defRPr sz="3208" b="1" kern="1200">
                <a:solidFill>
                  <a:srgbClr val="007E00"/>
                </a:solidFill>
                <a:latin typeface="+mj-lt"/>
                <a:ea typeface="+mj-ea"/>
                <a:cs typeface="+mj-cs"/>
              </a:defRPr>
            </a:lvl1pPr>
            <a:lvl2pPr algn="l" rtl="0" eaLnBrk="0" fontAlgn="base" hangingPunct="0">
              <a:spcBef>
                <a:spcPct val="0"/>
              </a:spcBef>
              <a:spcAft>
                <a:spcPct val="0"/>
              </a:spcAft>
              <a:defRPr sz="3208" b="1">
                <a:solidFill>
                  <a:srgbClr val="007E00"/>
                </a:solidFill>
                <a:latin typeface="Arial Narrow" panose="020B0606020202030204" pitchFamily="34" charset="0"/>
              </a:defRPr>
            </a:lvl2pPr>
            <a:lvl3pPr algn="l" rtl="0" eaLnBrk="0" fontAlgn="base" hangingPunct="0">
              <a:spcBef>
                <a:spcPct val="0"/>
              </a:spcBef>
              <a:spcAft>
                <a:spcPct val="0"/>
              </a:spcAft>
              <a:defRPr sz="3208" b="1">
                <a:solidFill>
                  <a:srgbClr val="007E00"/>
                </a:solidFill>
                <a:latin typeface="Arial Narrow" panose="020B0606020202030204" pitchFamily="34" charset="0"/>
              </a:defRPr>
            </a:lvl3pPr>
            <a:lvl4pPr algn="l" rtl="0" eaLnBrk="0" fontAlgn="base" hangingPunct="0">
              <a:spcBef>
                <a:spcPct val="0"/>
              </a:spcBef>
              <a:spcAft>
                <a:spcPct val="0"/>
              </a:spcAft>
              <a:defRPr sz="3208" b="1">
                <a:solidFill>
                  <a:srgbClr val="007E00"/>
                </a:solidFill>
                <a:latin typeface="Arial Narrow" panose="020B0606020202030204" pitchFamily="34" charset="0"/>
              </a:defRPr>
            </a:lvl4pPr>
            <a:lvl5pPr algn="l" rtl="0" eaLnBrk="0" fontAlgn="base" hangingPunct="0">
              <a:spcBef>
                <a:spcPct val="0"/>
              </a:spcBef>
              <a:spcAft>
                <a:spcPct val="0"/>
              </a:spcAft>
              <a:defRPr sz="3208" b="1">
                <a:solidFill>
                  <a:srgbClr val="007E00"/>
                </a:solidFill>
                <a:latin typeface="Arial Narrow" panose="020B0606020202030204" pitchFamily="34" charset="0"/>
              </a:defRPr>
            </a:lvl5pPr>
            <a:lvl6pPr marL="458389" algn="l" rtl="0" fontAlgn="base">
              <a:spcBef>
                <a:spcPct val="0"/>
              </a:spcBef>
              <a:spcAft>
                <a:spcPct val="0"/>
              </a:spcAft>
              <a:defRPr sz="3208" b="1">
                <a:solidFill>
                  <a:srgbClr val="007E00"/>
                </a:solidFill>
                <a:latin typeface="Arial Narrow" panose="020B0606020202030204" pitchFamily="34" charset="0"/>
              </a:defRPr>
            </a:lvl6pPr>
            <a:lvl7pPr marL="916777" algn="l" rtl="0" fontAlgn="base">
              <a:spcBef>
                <a:spcPct val="0"/>
              </a:spcBef>
              <a:spcAft>
                <a:spcPct val="0"/>
              </a:spcAft>
              <a:defRPr sz="3208" b="1">
                <a:solidFill>
                  <a:srgbClr val="007E00"/>
                </a:solidFill>
                <a:latin typeface="Arial Narrow" panose="020B0606020202030204" pitchFamily="34" charset="0"/>
              </a:defRPr>
            </a:lvl7pPr>
            <a:lvl8pPr marL="1375166" algn="l" rtl="0" fontAlgn="base">
              <a:spcBef>
                <a:spcPct val="0"/>
              </a:spcBef>
              <a:spcAft>
                <a:spcPct val="0"/>
              </a:spcAft>
              <a:defRPr sz="3208" b="1">
                <a:solidFill>
                  <a:srgbClr val="007E00"/>
                </a:solidFill>
                <a:latin typeface="Arial Narrow" panose="020B0606020202030204" pitchFamily="34" charset="0"/>
              </a:defRPr>
            </a:lvl8pPr>
            <a:lvl9pPr marL="1833555" algn="l" rtl="0" fontAlgn="base">
              <a:spcBef>
                <a:spcPct val="0"/>
              </a:spcBef>
              <a:spcAft>
                <a:spcPct val="0"/>
              </a:spcAft>
              <a:defRPr sz="3208" b="1">
                <a:solidFill>
                  <a:srgbClr val="007E00"/>
                </a:solidFill>
                <a:latin typeface="Arial Narrow" panose="020B0606020202030204" pitchFamily="34" charset="0"/>
              </a:defRPr>
            </a:lvl9pPr>
          </a:lstStyle>
          <a:p>
            <a:pPr algn="ctr"/>
            <a:r>
              <a:rPr lang="de-DE" sz="3200" dirty="0">
                <a:solidFill>
                  <a:srgbClr val="002060"/>
                </a:solidFill>
              </a:rPr>
              <a:t>Geringere Spannungen für größere Schneetiefen</a:t>
            </a:r>
          </a:p>
          <a:p>
            <a:pPr algn="ctr"/>
            <a:r>
              <a:rPr lang="de-DE" sz="3200" dirty="0">
                <a:solidFill>
                  <a:srgbClr val="195391"/>
                </a:solidFill>
              </a:rPr>
              <a:t>Minor </a:t>
            </a:r>
            <a:r>
              <a:rPr lang="de-DE" sz="3200" dirty="0" err="1">
                <a:solidFill>
                  <a:srgbClr val="195391"/>
                </a:solidFill>
              </a:rPr>
              <a:t>tensione</a:t>
            </a:r>
            <a:r>
              <a:rPr lang="de-DE" sz="3200" dirty="0">
                <a:solidFill>
                  <a:srgbClr val="195391"/>
                </a:solidFill>
              </a:rPr>
              <a:t> in </a:t>
            </a:r>
            <a:r>
              <a:rPr lang="de-DE" sz="3200" dirty="0" err="1">
                <a:solidFill>
                  <a:srgbClr val="195391"/>
                </a:solidFill>
              </a:rPr>
              <a:t>maggiore</a:t>
            </a:r>
            <a:r>
              <a:rPr lang="de-DE" sz="3200" dirty="0">
                <a:solidFill>
                  <a:srgbClr val="195391"/>
                </a:solidFill>
              </a:rPr>
              <a:t> </a:t>
            </a:r>
            <a:r>
              <a:rPr lang="de-DE" sz="3200" dirty="0" err="1">
                <a:solidFill>
                  <a:srgbClr val="195391"/>
                </a:solidFill>
              </a:rPr>
              <a:t>profondità</a:t>
            </a:r>
            <a:endParaRPr lang="de-DE" sz="3200" dirty="0">
              <a:solidFill>
                <a:srgbClr val="195391"/>
              </a:solidFill>
            </a:endParaRPr>
          </a:p>
          <a:p>
            <a:pPr algn="ctr"/>
            <a:endParaRPr lang="de-IT" dirty="0"/>
          </a:p>
        </p:txBody>
      </p:sp>
    </p:spTree>
    <p:extLst>
      <p:ext uri="{BB962C8B-B14F-4D97-AF65-F5344CB8AC3E}">
        <p14:creationId xmlns:p14="http://schemas.microsoft.com/office/powerpoint/2010/main" val="1249191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0B005476-F95F-4A44-B039-E41C7499A95F}"/>
              </a:ext>
            </a:extLst>
          </p:cNvPr>
          <p:cNvPicPr>
            <a:picLocks noChangeAspect="1"/>
          </p:cNvPicPr>
          <p:nvPr/>
        </p:nvPicPr>
        <p:blipFill>
          <a:blip r:embed="rId3">
            <a:alphaModFix amt="50000"/>
          </a:blip>
          <a:stretch>
            <a:fillRect/>
          </a:stretch>
        </p:blipFill>
        <p:spPr>
          <a:xfrm>
            <a:off x="-59376" y="-1187532"/>
            <a:ext cx="12251376" cy="9188532"/>
          </a:xfrm>
          <a:prstGeom prst="rect">
            <a:avLst/>
          </a:prstGeom>
        </p:spPr>
      </p:pic>
      <p:sp>
        <p:nvSpPr>
          <p:cNvPr id="7" name="Titel 6">
            <a:extLst>
              <a:ext uri="{FF2B5EF4-FFF2-40B4-BE49-F238E27FC236}">
                <a16:creationId xmlns:a16="http://schemas.microsoft.com/office/drawing/2014/main" id="{9E247914-22D7-2842-AF6F-2F90C0BC5CC8}"/>
              </a:ext>
            </a:extLst>
          </p:cNvPr>
          <p:cNvSpPr>
            <a:spLocks noGrp="1"/>
          </p:cNvSpPr>
          <p:nvPr>
            <p:ph type="ctrTitle"/>
          </p:nvPr>
        </p:nvSpPr>
        <p:spPr>
          <a:xfrm>
            <a:off x="347426" y="2751750"/>
            <a:ext cx="11497148" cy="2387329"/>
          </a:xfrm>
        </p:spPr>
        <p:txBody>
          <a:bodyPr/>
          <a:lstStyle/>
          <a:p>
            <a:r>
              <a:rPr lang="de-DE" sz="4000" dirty="0">
                <a:solidFill>
                  <a:srgbClr val="002060"/>
                </a:solidFill>
              </a:rPr>
              <a:t>2. Wie verändern sich die Spannungen von einem Ladungsschritt zum Nächsten und wie verhalten sie sich innerhalb eines Ladungsschrittes?</a:t>
            </a:r>
            <a:br>
              <a:rPr lang="de-DE" sz="4000" dirty="0">
                <a:solidFill>
                  <a:srgbClr val="002060"/>
                </a:solidFill>
              </a:rPr>
            </a:br>
            <a:r>
              <a:rPr lang="de-DE" sz="4000" dirty="0">
                <a:solidFill>
                  <a:srgbClr val="195391"/>
                </a:solidFill>
              </a:rPr>
              <a:t>2. </a:t>
            </a:r>
            <a:r>
              <a:rPr lang="de-DE" sz="4000" dirty="0" err="1">
                <a:solidFill>
                  <a:srgbClr val="195391"/>
                </a:solidFill>
              </a:rPr>
              <a:t>Come</a:t>
            </a:r>
            <a:r>
              <a:rPr lang="de-DE" sz="4000" dirty="0">
                <a:solidFill>
                  <a:srgbClr val="195391"/>
                </a:solidFill>
              </a:rPr>
              <a:t> </a:t>
            </a:r>
            <a:r>
              <a:rPr lang="de-DE" sz="4000" dirty="0" err="1">
                <a:solidFill>
                  <a:srgbClr val="195391"/>
                </a:solidFill>
              </a:rPr>
              <a:t>cambia</a:t>
            </a:r>
            <a:r>
              <a:rPr lang="de-DE" sz="4000" dirty="0">
                <a:solidFill>
                  <a:srgbClr val="195391"/>
                </a:solidFill>
              </a:rPr>
              <a:t> la </a:t>
            </a:r>
            <a:r>
              <a:rPr lang="de-DE" sz="4000" dirty="0" err="1">
                <a:solidFill>
                  <a:srgbClr val="195391"/>
                </a:solidFill>
              </a:rPr>
              <a:t>tensione</a:t>
            </a:r>
            <a:r>
              <a:rPr lang="de-DE" sz="4000" dirty="0">
                <a:solidFill>
                  <a:srgbClr val="195391"/>
                </a:solidFill>
              </a:rPr>
              <a:t> da </a:t>
            </a:r>
            <a:r>
              <a:rPr lang="de-DE" sz="4000" dirty="0" err="1">
                <a:solidFill>
                  <a:srgbClr val="195391"/>
                </a:solidFill>
              </a:rPr>
              <a:t>una</a:t>
            </a:r>
            <a:r>
              <a:rPr lang="de-DE" sz="4000" dirty="0">
                <a:solidFill>
                  <a:srgbClr val="195391"/>
                </a:solidFill>
              </a:rPr>
              <a:t> fase di </a:t>
            </a:r>
            <a:r>
              <a:rPr lang="de-DE" sz="4000" dirty="0" err="1">
                <a:solidFill>
                  <a:srgbClr val="195391"/>
                </a:solidFill>
              </a:rPr>
              <a:t>carica</a:t>
            </a:r>
            <a:r>
              <a:rPr lang="de-DE" sz="4000" dirty="0">
                <a:solidFill>
                  <a:srgbClr val="195391"/>
                </a:solidFill>
              </a:rPr>
              <a:t> </a:t>
            </a:r>
            <a:r>
              <a:rPr lang="de-DE" sz="4000" dirty="0" err="1">
                <a:solidFill>
                  <a:srgbClr val="195391"/>
                </a:solidFill>
              </a:rPr>
              <a:t>all'altra</a:t>
            </a:r>
            <a:r>
              <a:rPr lang="de-DE" sz="4000" dirty="0">
                <a:solidFill>
                  <a:srgbClr val="195391"/>
                </a:solidFill>
              </a:rPr>
              <a:t> </a:t>
            </a:r>
            <a:r>
              <a:rPr lang="de-DE" sz="4000" dirty="0" err="1">
                <a:solidFill>
                  <a:srgbClr val="195391"/>
                </a:solidFill>
              </a:rPr>
              <a:t>e</a:t>
            </a:r>
            <a:r>
              <a:rPr lang="de-DE" sz="4000" dirty="0">
                <a:solidFill>
                  <a:srgbClr val="195391"/>
                </a:solidFill>
              </a:rPr>
              <a:t> </a:t>
            </a:r>
            <a:r>
              <a:rPr lang="de-DE" sz="4000" dirty="0" err="1">
                <a:solidFill>
                  <a:srgbClr val="195391"/>
                </a:solidFill>
              </a:rPr>
              <a:t>come</a:t>
            </a:r>
            <a:r>
              <a:rPr lang="de-DE" sz="4000" dirty="0">
                <a:solidFill>
                  <a:srgbClr val="195391"/>
                </a:solidFill>
              </a:rPr>
              <a:t> si </a:t>
            </a:r>
            <a:r>
              <a:rPr lang="de-DE" sz="4000" dirty="0" err="1">
                <a:solidFill>
                  <a:srgbClr val="195391"/>
                </a:solidFill>
              </a:rPr>
              <a:t>comporta</a:t>
            </a:r>
            <a:r>
              <a:rPr lang="de-DE" sz="4000" dirty="0">
                <a:solidFill>
                  <a:srgbClr val="195391"/>
                </a:solidFill>
              </a:rPr>
              <a:t> </a:t>
            </a:r>
            <a:r>
              <a:rPr lang="de-DE" sz="4000" dirty="0" err="1">
                <a:solidFill>
                  <a:srgbClr val="195391"/>
                </a:solidFill>
              </a:rPr>
              <a:t>nelle</a:t>
            </a:r>
            <a:r>
              <a:rPr lang="de-DE" sz="4000" dirty="0">
                <a:solidFill>
                  <a:srgbClr val="195391"/>
                </a:solidFill>
              </a:rPr>
              <a:t> </a:t>
            </a:r>
            <a:r>
              <a:rPr lang="de-DE" sz="4000" dirty="0" err="1">
                <a:solidFill>
                  <a:srgbClr val="195391"/>
                </a:solidFill>
              </a:rPr>
              <a:t>singole</a:t>
            </a:r>
            <a:r>
              <a:rPr lang="de-DE" sz="4000" dirty="0">
                <a:solidFill>
                  <a:srgbClr val="195391"/>
                </a:solidFill>
              </a:rPr>
              <a:t> </a:t>
            </a:r>
            <a:r>
              <a:rPr lang="de-DE" sz="4000" dirty="0" err="1">
                <a:solidFill>
                  <a:srgbClr val="195391"/>
                </a:solidFill>
              </a:rPr>
              <a:t>fasi</a:t>
            </a:r>
            <a:r>
              <a:rPr lang="de-DE" sz="4000" dirty="0">
                <a:solidFill>
                  <a:srgbClr val="195391"/>
                </a:solidFill>
              </a:rPr>
              <a:t> di </a:t>
            </a:r>
            <a:r>
              <a:rPr lang="de-DE" sz="4000" dirty="0" err="1">
                <a:solidFill>
                  <a:srgbClr val="195391"/>
                </a:solidFill>
              </a:rPr>
              <a:t>carica</a:t>
            </a:r>
            <a:r>
              <a:rPr lang="de-DE" sz="4000" dirty="0">
                <a:solidFill>
                  <a:srgbClr val="195391"/>
                </a:solidFill>
              </a:rPr>
              <a:t>?</a:t>
            </a:r>
          </a:p>
        </p:txBody>
      </p:sp>
      <p:sp>
        <p:nvSpPr>
          <p:cNvPr id="4" name="Datumsplatzhalter 3"/>
          <p:cNvSpPr>
            <a:spLocks noGrp="1"/>
          </p:cNvSpPr>
          <p:nvPr>
            <p:ph type="dt" sz="half" idx="10"/>
          </p:nvPr>
        </p:nvSpPr>
        <p:spPr/>
        <p:txBody>
          <a:bodyPr/>
          <a:lstStyle/>
          <a:p>
            <a:pPr marL="0" marR="0" lvl="0" indent="0" algn="l" defTabSz="916777" rtl="0" eaLnBrk="1" fontAlgn="base" latinLnBrk="0" hangingPunct="1">
              <a:lnSpc>
                <a:spcPct val="100000"/>
              </a:lnSpc>
              <a:spcBef>
                <a:spcPct val="0"/>
              </a:spcBef>
              <a:spcAft>
                <a:spcPct val="0"/>
              </a:spcAft>
              <a:buClrTx/>
              <a:buSzTx/>
              <a:buFontTx/>
              <a:buNone/>
              <a:tabLst/>
              <a:defRPr/>
            </a:pPr>
            <a:fld id="{375FD020-7315-094C-A659-A5FA9D18F7BB}" type="datetime1">
              <a:rPr kumimoji="0" lang="de-DE" altLang="de-DE" sz="902" b="1"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11.01.22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Foliennummernplatzhalter 4"/>
          <p:cNvSpPr>
            <a:spLocks noGrp="1"/>
          </p:cNvSpPr>
          <p:nvPr>
            <p:ph type="sldNum" sz="quarter" idx="11"/>
          </p:nvPr>
        </p:nvSpPr>
        <p:spPr/>
        <p:txBody>
          <a:bodyPr/>
          <a:lstStyle/>
          <a:p>
            <a:pPr marL="0" marR="0" lvl="0" indent="0" algn="r" defTabSz="916777" rtl="0" eaLnBrk="1" fontAlgn="base" latinLnBrk="0" hangingPunct="1">
              <a:lnSpc>
                <a:spcPct val="100000"/>
              </a:lnSpc>
              <a:spcBef>
                <a:spcPct val="0"/>
              </a:spcBef>
              <a:spcAft>
                <a:spcPct val="0"/>
              </a:spcAft>
              <a:buClrTx/>
              <a:buSzTx/>
              <a:buFontTx/>
              <a:buNone/>
              <a:tabLst/>
              <a:defRPr/>
            </a:pPr>
            <a:fld id="{A1428996-F685-467A-9A24-E1C911E03A9F}" type="slidenum">
              <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6777" rtl="0" eaLnBrk="1" fontAlgn="base" latinLnBrk="0" hangingPunct="1">
                <a:lnSpc>
                  <a:spcPct val="100000"/>
                </a:lnSpc>
                <a:spcBef>
                  <a:spcPct val="0"/>
                </a:spcBef>
                <a:spcAft>
                  <a:spcPct val="0"/>
                </a:spcAft>
                <a:buClrTx/>
                <a:buSzTx/>
                <a:buFontTx/>
                <a:buNone/>
                <a:tabLst/>
                <a:defRPr/>
              </a:pPr>
              <a:t>22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79837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378723-C5E8-8F48-9310-6D08CD9B4D69}"/>
              </a:ext>
            </a:extLst>
          </p:cNvPr>
          <p:cNvSpPr>
            <a:spLocks noGrp="1"/>
          </p:cNvSpPr>
          <p:nvPr>
            <p:ph type="title"/>
          </p:nvPr>
        </p:nvSpPr>
        <p:spPr>
          <a:xfrm>
            <a:off x="6577750" y="2761524"/>
            <a:ext cx="5481571" cy="2213599"/>
          </a:xfrm>
        </p:spPr>
        <p:txBody>
          <a:bodyPr/>
          <a:lstStyle/>
          <a:p>
            <a:pPr algn="ctr"/>
            <a:r>
              <a:rPr lang="de-DE" sz="3200" dirty="0">
                <a:solidFill>
                  <a:srgbClr val="002060"/>
                </a:solidFill>
              </a:rPr>
              <a:t>Steigender Trend innerhalb der einzelnen Ladungsschritte</a:t>
            </a:r>
            <a:br>
              <a:rPr lang="de-DE" sz="3200" dirty="0">
                <a:solidFill>
                  <a:srgbClr val="002060"/>
                </a:solidFill>
              </a:rPr>
            </a:br>
            <a:r>
              <a:rPr lang="de-DE" sz="3200" dirty="0">
                <a:solidFill>
                  <a:srgbClr val="195391"/>
                </a:solidFill>
              </a:rPr>
              <a:t>Trend </a:t>
            </a:r>
            <a:r>
              <a:rPr lang="de-DE" sz="3200" dirty="0" err="1">
                <a:solidFill>
                  <a:srgbClr val="195391"/>
                </a:solidFill>
              </a:rPr>
              <a:t>crescente</a:t>
            </a:r>
            <a:r>
              <a:rPr lang="de-DE" sz="3200" dirty="0">
                <a:solidFill>
                  <a:srgbClr val="195391"/>
                </a:solidFill>
              </a:rPr>
              <a:t> per </a:t>
            </a:r>
            <a:r>
              <a:rPr lang="de-DE" sz="3200" dirty="0" err="1">
                <a:solidFill>
                  <a:srgbClr val="195391"/>
                </a:solidFill>
              </a:rPr>
              <a:t>ogni</a:t>
            </a:r>
            <a:r>
              <a:rPr lang="de-DE" sz="3200" dirty="0">
                <a:solidFill>
                  <a:srgbClr val="195391"/>
                </a:solidFill>
              </a:rPr>
              <a:t> </a:t>
            </a:r>
            <a:r>
              <a:rPr lang="de-DE" sz="3200" dirty="0" err="1">
                <a:solidFill>
                  <a:srgbClr val="195391"/>
                </a:solidFill>
              </a:rPr>
              <a:t>singola</a:t>
            </a:r>
            <a:r>
              <a:rPr lang="de-DE" sz="3200" dirty="0">
                <a:solidFill>
                  <a:srgbClr val="195391"/>
                </a:solidFill>
              </a:rPr>
              <a:t> fase di </a:t>
            </a:r>
            <a:r>
              <a:rPr lang="de-DE" sz="3200" dirty="0" err="1">
                <a:solidFill>
                  <a:srgbClr val="195391"/>
                </a:solidFill>
              </a:rPr>
              <a:t>carica</a:t>
            </a:r>
            <a:br>
              <a:rPr lang="de-IT" dirty="0"/>
            </a:br>
            <a:endParaRPr lang="de-IT" dirty="0"/>
          </a:p>
        </p:txBody>
      </p:sp>
      <p:sp>
        <p:nvSpPr>
          <p:cNvPr id="4" name="Datumsplatzhalter 3">
            <a:extLst>
              <a:ext uri="{FF2B5EF4-FFF2-40B4-BE49-F238E27FC236}">
                <a16:creationId xmlns:a16="http://schemas.microsoft.com/office/drawing/2014/main" id="{9F5F22E3-F3F9-1043-8F87-6732FB80F2B2}"/>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6FB26138-243B-9847-8CBB-E42212CDE022}"/>
              </a:ext>
            </a:extLst>
          </p:cNvPr>
          <p:cNvSpPr>
            <a:spLocks noGrp="1"/>
          </p:cNvSpPr>
          <p:nvPr>
            <p:ph type="sldNum" sz="quarter" idx="11"/>
          </p:nvPr>
        </p:nvSpPr>
        <p:spPr/>
        <p:txBody>
          <a:bodyPr/>
          <a:lstStyle/>
          <a:p>
            <a:pPr>
              <a:defRPr/>
            </a:pPr>
            <a:fld id="{A1428996-F685-467A-9A24-E1C911E03A9F}" type="slidenum">
              <a:rPr lang="de-DE" altLang="de-DE" smtClean="0"/>
              <a:pPr>
                <a:defRPr/>
              </a:pPr>
              <a:t>23</a:t>
            </a:fld>
            <a:endParaRPr lang="de-DE" altLang="de-DE"/>
          </a:p>
        </p:txBody>
      </p:sp>
      <p:pic>
        <p:nvPicPr>
          <p:cNvPr id="8" name="Inhaltsplatzhalter 9">
            <a:extLst>
              <a:ext uri="{FF2B5EF4-FFF2-40B4-BE49-F238E27FC236}">
                <a16:creationId xmlns:a16="http://schemas.microsoft.com/office/drawing/2014/main" id="{CDAD5242-ACE8-F344-8FEB-4D63BE9CE43E}"/>
              </a:ext>
            </a:extLst>
          </p:cNvPr>
          <p:cNvPicPr>
            <a:picLocks noChangeAspect="1"/>
          </p:cNvPicPr>
          <p:nvPr/>
        </p:nvPicPr>
        <p:blipFill>
          <a:blip r:embed="rId2"/>
          <a:stretch>
            <a:fillRect/>
          </a:stretch>
        </p:blipFill>
        <p:spPr>
          <a:xfrm>
            <a:off x="-2" y="-1"/>
            <a:ext cx="6577753" cy="3424407"/>
          </a:xfrm>
          <a:prstGeom prst="rect">
            <a:avLst/>
          </a:prstGeom>
        </p:spPr>
      </p:pic>
      <p:pic>
        <p:nvPicPr>
          <p:cNvPr id="10" name="Inhaltsplatzhalter 11">
            <a:extLst>
              <a:ext uri="{FF2B5EF4-FFF2-40B4-BE49-F238E27FC236}">
                <a16:creationId xmlns:a16="http://schemas.microsoft.com/office/drawing/2014/main" id="{30AE63CB-7049-9A4B-BE64-D44A0BE75679}"/>
              </a:ext>
            </a:extLst>
          </p:cNvPr>
          <p:cNvPicPr>
            <a:picLocks noChangeAspect="1"/>
          </p:cNvPicPr>
          <p:nvPr/>
        </p:nvPicPr>
        <p:blipFill>
          <a:blip r:embed="rId3"/>
          <a:stretch>
            <a:fillRect/>
          </a:stretch>
        </p:blipFill>
        <p:spPr>
          <a:xfrm>
            <a:off x="0" y="3429000"/>
            <a:ext cx="6577753" cy="3424408"/>
          </a:xfrm>
          <a:prstGeom prst="rect">
            <a:avLst/>
          </a:prstGeom>
        </p:spPr>
      </p:pic>
      <p:sp>
        <p:nvSpPr>
          <p:cNvPr id="11" name="Textfeld 10">
            <a:extLst>
              <a:ext uri="{FF2B5EF4-FFF2-40B4-BE49-F238E27FC236}">
                <a16:creationId xmlns:a16="http://schemas.microsoft.com/office/drawing/2014/main" id="{5153393C-8487-A943-85EB-3D65763D88B5}"/>
              </a:ext>
            </a:extLst>
          </p:cNvPr>
          <p:cNvSpPr txBox="1"/>
          <p:nvPr/>
        </p:nvSpPr>
        <p:spPr>
          <a:xfrm>
            <a:off x="2744866" y="118245"/>
            <a:ext cx="502061" cy="246221"/>
          </a:xfrm>
          <a:prstGeom prst="rect">
            <a:avLst/>
          </a:prstGeom>
          <a:noFill/>
        </p:spPr>
        <p:txBody>
          <a:bodyPr wrap="none" rtlCol="0">
            <a:spAutoFit/>
          </a:bodyPr>
          <a:lstStyle/>
          <a:p>
            <a:r>
              <a:rPr lang="de-IT" sz="1000" dirty="0">
                <a:latin typeface="Times" pitchFamily="2" charset="0"/>
              </a:rPr>
              <a:t>20 cm</a:t>
            </a:r>
          </a:p>
        </p:txBody>
      </p:sp>
      <p:sp>
        <p:nvSpPr>
          <p:cNvPr id="12" name="Textfeld 11">
            <a:extLst>
              <a:ext uri="{FF2B5EF4-FFF2-40B4-BE49-F238E27FC236}">
                <a16:creationId xmlns:a16="http://schemas.microsoft.com/office/drawing/2014/main" id="{60665007-8B98-3844-8012-2B0F3C1CEB8C}"/>
              </a:ext>
            </a:extLst>
          </p:cNvPr>
          <p:cNvSpPr txBox="1"/>
          <p:nvPr/>
        </p:nvSpPr>
        <p:spPr>
          <a:xfrm>
            <a:off x="2927751" y="3547245"/>
            <a:ext cx="502061" cy="246221"/>
          </a:xfrm>
          <a:prstGeom prst="rect">
            <a:avLst/>
          </a:prstGeom>
          <a:noFill/>
        </p:spPr>
        <p:txBody>
          <a:bodyPr wrap="none" rtlCol="0">
            <a:spAutoFit/>
          </a:bodyPr>
          <a:lstStyle/>
          <a:p>
            <a:r>
              <a:rPr lang="de-IT" sz="1000" dirty="0">
                <a:latin typeface="Times" pitchFamily="2" charset="0"/>
              </a:rPr>
              <a:t>50 cm</a:t>
            </a:r>
          </a:p>
        </p:txBody>
      </p:sp>
    </p:spTree>
    <p:extLst>
      <p:ext uri="{BB962C8B-B14F-4D97-AF65-F5344CB8AC3E}">
        <p14:creationId xmlns:p14="http://schemas.microsoft.com/office/powerpoint/2010/main" val="2394994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0B005476-F95F-4A44-B039-E41C7499A95F}"/>
              </a:ext>
            </a:extLst>
          </p:cNvPr>
          <p:cNvPicPr>
            <a:picLocks noChangeAspect="1"/>
          </p:cNvPicPr>
          <p:nvPr/>
        </p:nvPicPr>
        <p:blipFill>
          <a:blip r:embed="rId3">
            <a:alphaModFix amt="50000"/>
          </a:blip>
          <a:stretch>
            <a:fillRect/>
          </a:stretch>
        </p:blipFill>
        <p:spPr>
          <a:xfrm>
            <a:off x="-59376" y="-1187532"/>
            <a:ext cx="12251376" cy="9188532"/>
          </a:xfrm>
          <a:prstGeom prst="rect">
            <a:avLst/>
          </a:prstGeom>
        </p:spPr>
      </p:pic>
      <p:sp>
        <p:nvSpPr>
          <p:cNvPr id="7" name="Titel 6">
            <a:extLst>
              <a:ext uri="{FF2B5EF4-FFF2-40B4-BE49-F238E27FC236}">
                <a16:creationId xmlns:a16="http://schemas.microsoft.com/office/drawing/2014/main" id="{9E247914-22D7-2842-AF6F-2F90C0BC5CC8}"/>
              </a:ext>
            </a:extLst>
          </p:cNvPr>
          <p:cNvSpPr>
            <a:spLocks noGrp="1"/>
          </p:cNvSpPr>
          <p:nvPr>
            <p:ph type="ctrTitle"/>
          </p:nvPr>
        </p:nvSpPr>
        <p:spPr>
          <a:xfrm>
            <a:off x="317738" y="4219206"/>
            <a:ext cx="11497148" cy="2387329"/>
          </a:xfrm>
        </p:spPr>
        <p:txBody>
          <a:bodyPr/>
          <a:lstStyle/>
          <a:p>
            <a:r>
              <a:rPr lang="de-DE" sz="3600" dirty="0">
                <a:solidFill>
                  <a:srgbClr val="002060"/>
                </a:solidFill>
              </a:rPr>
              <a:t>3. Wie beeinflussen verschiedene Schneeeigenschaften (effektive Tiefe, </a:t>
            </a:r>
            <a:r>
              <a:rPr lang="de-DE" sz="3600" dirty="0" err="1">
                <a:solidFill>
                  <a:srgbClr val="002060"/>
                </a:solidFill>
              </a:rPr>
              <a:t>Kompaktionstiefe</a:t>
            </a:r>
            <a:r>
              <a:rPr lang="de-DE" sz="3600" dirty="0">
                <a:solidFill>
                  <a:srgbClr val="002060"/>
                </a:solidFill>
              </a:rPr>
              <a:t> und Schneehärte) und andere Faktoren (Körpergewicht und Armlänge) die gemessenen Spannungen?</a:t>
            </a:r>
            <a:br>
              <a:rPr lang="de-DE" sz="3600" dirty="0">
                <a:solidFill>
                  <a:srgbClr val="002060"/>
                </a:solidFill>
              </a:rPr>
            </a:br>
            <a:r>
              <a:rPr lang="de-DE" sz="3600" dirty="0">
                <a:solidFill>
                  <a:srgbClr val="195391"/>
                </a:solidFill>
              </a:rPr>
              <a:t>3. In </a:t>
            </a:r>
            <a:r>
              <a:rPr lang="de-DE" sz="3600" dirty="0" err="1">
                <a:solidFill>
                  <a:srgbClr val="195391"/>
                </a:solidFill>
              </a:rPr>
              <a:t>che</a:t>
            </a:r>
            <a:r>
              <a:rPr lang="de-DE" sz="3600" dirty="0">
                <a:solidFill>
                  <a:srgbClr val="195391"/>
                </a:solidFill>
              </a:rPr>
              <a:t> </a:t>
            </a:r>
            <a:r>
              <a:rPr lang="de-DE" sz="3600" dirty="0" err="1">
                <a:solidFill>
                  <a:srgbClr val="195391"/>
                </a:solidFill>
              </a:rPr>
              <a:t>modo</a:t>
            </a:r>
            <a:r>
              <a:rPr lang="de-DE" sz="3600" dirty="0">
                <a:solidFill>
                  <a:srgbClr val="195391"/>
                </a:solidFill>
              </a:rPr>
              <a:t> </a:t>
            </a:r>
            <a:r>
              <a:rPr lang="de-DE" sz="3600" dirty="0" err="1">
                <a:solidFill>
                  <a:srgbClr val="195391"/>
                </a:solidFill>
              </a:rPr>
              <a:t>viene</a:t>
            </a:r>
            <a:r>
              <a:rPr lang="de-DE" sz="3600" dirty="0">
                <a:solidFill>
                  <a:srgbClr val="195391"/>
                </a:solidFill>
              </a:rPr>
              <a:t> </a:t>
            </a:r>
            <a:r>
              <a:rPr lang="de-DE" sz="3600" dirty="0" err="1">
                <a:solidFill>
                  <a:srgbClr val="195391"/>
                </a:solidFill>
              </a:rPr>
              <a:t>influenzata</a:t>
            </a:r>
            <a:r>
              <a:rPr lang="de-DE" sz="3600" dirty="0">
                <a:solidFill>
                  <a:srgbClr val="195391"/>
                </a:solidFill>
              </a:rPr>
              <a:t> la </a:t>
            </a:r>
            <a:r>
              <a:rPr lang="de-DE" sz="3600" dirty="0" err="1">
                <a:solidFill>
                  <a:srgbClr val="195391"/>
                </a:solidFill>
              </a:rPr>
              <a:t>tensione</a:t>
            </a:r>
            <a:r>
              <a:rPr lang="de-DE" sz="3600" dirty="0">
                <a:solidFill>
                  <a:srgbClr val="195391"/>
                </a:solidFill>
              </a:rPr>
              <a:t> </a:t>
            </a:r>
            <a:r>
              <a:rPr lang="de-DE" sz="3600" dirty="0" err="1">
                <a:solidFill>
                  <a:srgbClr val="195391"/>
                </a:solidFill>
              </a:rPr>
              <a:t>misurata</a:t>
            </a:r>
            <a:r>
              <a:rPr lang="de-DE" sz="3600" dirty="0">
                <a:solidFill>
                  <a:srgbClr val="195391"/>
                </a:solidFill>
              </a:rPr>
              <a:t> </a:t>
            </a:r>
            <a:r>
              <a:rPr lang="de-DE" sz="3600" dirty="0" err="1">
                <a:solidFill>
                  <a:srgbClr val="195391"/>
                </a:solidFill>
              </a:rPr>
              <a:t>dalle</a:t>
            </a:r>
            <a:r>
              <a:rPr lang="de-DE" sz="3600" dirty="0">
                <a:solidFill>
                  <a:srgbClr val="195391"/>
                </a:solidFill>
              </a:rPr>
              <a:t> diverse </a:t>
            </a:r>
            <a:r>
              <a:rPr lang="de-DE" sz="3600" dirty="0" err="1">
                <a:solidFill>
                  <a:srgbClr val="195391"/>
                </a:solidFill>
              </a:rPr>
              <a:t>proprietà</a:t>
            </a:r>
            <a:r>
              <a:rPr lang="de-DE" sz="3600" dirty="0">
                <a:solidFill>
                  <a:srgbClr val="195391"/>
                </a:solidFill>
              </a:rPr>
              <a:t> della </a:t>
            </a:r>
            <a:r>
              <a:rPr lang="de-DE" sz="3600" dirty="0" err="1">
                <a:solidFill>
                  <a:srgbClr val="195391"/>
                </a:solidFill>
              </a:rPr>
              <a:t>neve</a:t>
            </a:r>
            <a:r>
              <a:rPr lang="de-DE" sz="3600" dirty="0">
                <a:solidFill>
                  <a:srgbClr val="195391"/>
                </a:solidFill>
              </a:rPr>
              <a:t> (</a:t>
            </a:r>
            <a:r>
              <a:rPr lang="de-DE" sz="3600" dirty="0" err="1">
                <a:solidFill>
                  <a:srgbClr val="195391"/>
                </a:solidFill>
              </a:rPr>
              <a:t>profondità</a:t>
            </a:r>
            <a:r>
              <a:rPr lang="de-DE" sz="3600" dirty="0">
                <a:solidFill>
                  <a:srgbClr val="195391"/>
                </a:solidFill>
              </a:rPr>
              <a:t> </a:t>
            </a:r>
            <a:r>
              <a:rPr lang="de-DE" sz="3600" dirty="0" err="1">
                <a:solidFill>
                  <a:srgbClr val="195391"/>
                </a:solidFill>
              </a:rPr>
              <a:t>effettiva</a:t>
            </a:r>
            <a:r>
              <a:rPr lang="de-DE" sz="3600" dirty="0">
                <a:solidFill>
                  <a:srgbClr val="195391"/>
                </a:solidFill>
              </a:rPr>
              <a:t>, </a:t>
            </a:r>
            <a:r>
              <a:rPr lang="de-DE" sz="3600" dirty="0" err="1">
                <a:solidFill>
                  <a:srgbClr val="195391"/>
                </a:solidFill>
              </a:rPr>
              <a:t>profondità</a:t>
            </a:r>
            <a:r>
              <a:rPr lang="de-DE" sz="3600" dirty="0">
                <a:solidFill>
                  <a:srgbClr val="195391"/>
                </a:solidFill>
              </a:rPr>
              <a:t> di </a:t>
            </a:r>
            <a:r>
              <a:rPr lang="de-DE" sz="3600" dirty="0" err="1">
                <a:solidFill>
                  <a:srgbClr val="195391"/>
                </a:solidFill>
              </a:rPr>
              <a:t>compattazione</a:t>
            </a:r>
            <a:r>
              <a:rPr lang="de-DE" sz="3600" dirty="0">
                <a:solidFill>
                  <a:srgbClr val="195391"/>
                </a:solidFill>
              </a:rPr>
              <a:t> </a:t>
            </a:r>
            <a:r>
              <a:rPr lang="de-DE" sz="3600" dirty="0" err="1">
                <a:solidFill>
                  <a:srgbClr val="195391"/>
                </a:solidFill>
              </a:rPr>
              <a:t>e</a:t>
            </a:r>
            <a:r>
              <a:rPr lang="de-DE" sz="3600" dirty="0">
                <a:solidFill>
                  <a:srgbClr val="195391"/>
                </a:solidFill>
              </a:rPr>
              <a:t> </a:t>
            </a:r>
            <a:r>
              <a:rPr lang="de-DE" sz="3600" dirty="0" err="1">
                <a:solidFill>
                  <a:srgbClr val="195391"/>
                </a:solidFill>
              </a:rPr>
              <a:t>durezza</a:t>
            </a:r>
            <a:r>
              <a:rPr lang="de-DE" sz="3600" dirty="0">
                <a:solidFill>
                  <a:srgbClr val="195391"/>
                </a:solidFill>
              </a:rPr>
              <a:t> della </a:t>
            </a:r>
            <a:r>
              <a:rPr lang="de-DE" sz="3600" dirty="0" err="1">
                <a:solidFill>
                  <a:srgbClr val="195391"/>
                </a:solidFill>
              </a:rPr>
              <a:t>neve</a:t>
            </a:r>
            <a:r>
              <a:rPr lang="de-DE" sz="3600" dirty="0">
                <a:solidFill>
                  <a:srgbClr val="195391"/>
                </a:solidFill>
              </a:rPr>
              <a:t>) </a:t>
            </a:r>
            <a:r>
              <a:rPr lang="de-DE" sz="3600" dirty="0" err="1">
                <a:solidFill>
                  <a:srgbClr val="195391"/>
                </a:solidFill>
              </a:rPr>
              <a:t>e</a:t>
            </a:r>
            <a:r>
              <a:rPr lang="de-DE" sz="3600" dirty="0">
                <a:solidFill>
                  <a:srgbClr val="195391"/>
                </a:solidFill>
              </a:rPr>
              <a:t> </a:t>
            </a:r>
            <a:r>
              <a:rPr lang="de-DE" sz="3600" dirty="0" err="1">
                <a:solidFill>
                  <a:srgbClr val="195391"/>
                </a:solidFill>
              </a:rPr>
              <a:t>altri</a:t>
            </a:r>
            <a:r>
              <a:rPr lang="de-DE" sz="3600" dirty="0">
                <a:solidFill>
                  <a:srgbClr val="195391"/>
                </a:solidFill>
              </a:rPr>
              <a:t> </a:t>
            </a:r>
            <a:r>
              <a:rPr lang="de-DE" sz="3600" dirty="0" err="1">
                <a:solidFill>
                  <a:srgbClr val="195391"/>
                </a:solidFill>
              </a:rPr>
              <a:t>fattori</a:t>
            </a:r>
            <a:r>
              <a:rPr lang="de-DE" sz="3600" dirty="0">
                <a:solidFill>
                  <a:srgbClr val="195391"/>
                </a:solidFill>
              </a:rPr>
              <a:t> (</a:t>
            </a:r>
            <a:r>
              <a:rPr lang="de-DE" sz="3600" dirty="0" err="1">
                <a:solidFill>
                  <a:srgbClr val="195391"/>
                </a:solidFill>
              </a:rPr>
              <a:t>peso</a:t>
            </a:r>
            <a:r>
              <a:rPr lang="de-DE" sz="3600" dirty="0">
                <a:solidFill>
                  <a:srgbClr val="195391"/>
                </a:solidFill>
              </a:rPr>
              <a:t> </a:t>
            </a:r>
            <a:r>
              <a:rPr lang="de-DE" sz="3600" dirty="0" err="1">
                <a:solidFill>
                  <a:srgbClr val="195391"/>
                </a:solidFill>
              </a:rPr>
              <a:t>corporeo</a:t>
            </a:r>
            <a:r>
              <a:rPr lang="de-DE" sz="3600" dirty="0">
                <a:solidFill>
                  <a:srgbClr val="195391"/>
                </a:solidFill>
              </a:rPr>
              <a:t> </a:t>
            </a:r>
            <a:r>
              <a:rPr lang="de-DE" sz="3600" dirty="0" err="1">
                <a:solidFill>
                  <a:srgbClr val="195391"/>
                </a:solidFill>
              </a:rPr>
              <a:t>e</a:t>
            </a:r>
            <a:r>
              <a:rPr lang="de-DE" sz="3600" dirty="0">
                <a:solidFill>
                  <a:srgbClr val="195391"/>
                </a:solidFill>
              </a:rPr>
              <a:t> </a:t>
            </a:r>
            <a:r>
              <a:rPr lang="de-DE" sz="3600" dirty="0" err="1">
                <a:solidFill>
                  <a:srgbClr val="195391"/>
                </a:solidFill>
              </a:rPr>
              <a:t>lunghezza</a:t>
            </a:r>
            <a:r>
              <a:rPr lang="de-DE" sz="3600" dirty="0">
                <a:solidFill>
                  <a:srgbClr val="195391"/>
                </a:solidFill>
              </a:rPr>
              <a:t> delle </a:t>
            </a:r>
            <a:r>
              <a:rPr lang="de-DE" sz="3600" dirty="0" err="1">
                <a:solidFill>
                  <a:srgbClr val="195391"/>
                </a:solidFill>
              </a:rPr>
              <a:t>braccia</a:t>
            </a:r>
            <a:r>
              <a:rPr lang="de-DE" sz="3600" dirty="0">
                <a:solidFill>
                  <a:srgbClr val="195391"/>
                </a:solidFill>
              </a:rPr>
              <a:t>)?</a:t>
            </a:r>
            <a:br>
              <a:rPr lang="de-DE" dirty="0">
                <a:solidFill>
                  <a:srgbClr val="002060"/>
                </a:solidFill>
              </a:rPr>
            </a:br>
            <a:endParaRPr lang="de-DE" sz="4000" dirty="0">
              <a:solidFill>
                <a:srgbClr val="002060"/>
              </a:solidFill>
            </a:endParaRPr>
          </a:p>
        </p:txBody>
      </p:sp>
      <p:sp>
        <p:nvSpPr>
          <p:cNvPr id="4" name="Datumsplatzhalter 3"/>
          <p:cNvSpPr>
            <a:spLocks noGrp="1"/>
          </p:cNvSpPr>
          <p:nvPr>
            <p:ph type="dt" sz="half" idx="10"/>
          </p:nvPr>
        </p:nvSpPr>
        <p:spPr/>
        <p:txBody>
          <a:bodyPr/>
          <a:lstStyle/>
          <a:p>
            <a:pPr marL="0" marR="0" lvl="0" indent="0" algn="l" defTabSz="916777" rtl="0" eaLnBrk="1" fontAlgn="base" latinLnBrk="0" hangingPunct="1">
              <a:lnSpc>
                <a:spcPct val="100000"/>
              </a:lnSpc>
              <a:spcBef>
                <a:spcPct val="0"/>
              </a:spcBef>
              <a:spcAft>
                <a:spcPct val="0"/>
              </a:spcAft>
              <a:buClrTx/>
              <a:buSzTx/>
              <a:buFontTx/>
              <a:buNone/>
              <a:tabLst/>
              <a:defRPr/>
            </a:pPr>
            <a:fld id="{375FD020-7315-094C-A659-A5FA9D18F7BB}" type="datetime1">
              <a:rPr kumimoji="0" lang="de-DE" altLang="de-DE" sz="902" b="1"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11.01.22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Foliennummernplatzhalter 4"/>
          <p:cNvSpPr>
            <a:spLocks noGrp="1"/>
          </p:cNvSpPr>
          <p:nvPr>
            <p:ph type="sldNum" sz="quarter" idx="11"/>
          </p:nvPr>
        </p:nvSpPr>
        <p:spPr/>
        <p:txBody>
          <a:bodyPr/>
          <a:lstStyle/>
          <a:p>
            <a:pPr marL="0" marR="0" lvl="0" indent="0" algn="r" defTabSz="916777" rtl="0" eaLnBrk="1" fontAlgn="base" latinLnBrk="0" hangingPunct="1">
              <a:lnSpc>
                <a:spcPct val="100000"/>
              </a:lnSpc>
              <a:spcBef>
                <a:spcPct val="0"/>
              </a:spcBef>
              <a:spcAft>
                <a:spcPct val="0"/>
              </a:spcAft>
              <a:buClrTx/>
              <a:buSzTx/>
              <a:buFontTx/>
              <a:buNone/>
              <a:tabLst/>
              <a:defRPr/>
            </a:pPr>
            <a:fld id="{A1428996-F685-467A-9A24-E1C911E03A9F}" type="slidenum">
              <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6777" rtl="0" eaLnBrk="1" fontAlgn="base" latinLnBrk="0" hangingPunct="1">
                <a:lnSpc>
                  <a:spcPct val="100000"/>
                </a:lnSpc>
                <a:spcBef>
                  <a:spcPct val="0"/>
                </a:spcBef>
                <a:spcAft>
                  <a:spcPct val="0"/>
                </a:spcAft>
                <a:buClrTx/>
                <a:buSzTx/>
                <a:buFontTx/>
                <a:buNone/>
                <a:tabLst/>
                <a:defRPr/>
              </a:pPr>
              <a:t>24</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15993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nhaltsplatzhalter 6">
            <a:extLst>
              <a:ext uri="{FF2B5EF4-FFF2-40B4-BE49-F238E27FC236}">
                <a16:creationId xmlns:a16="http://schemas.microsoft.com/office/drawing/2014/main" id="{DDD51946-0994-6D45-A8CB-31BCCB934BB2}"/>
              </a:ext>
            </a:extLst>
          </p:cNvPr>
          <p:cNvPicPr>
            <a:picLocks noGrp="1" noChangeAspect="1"/>
          </p:cNvPicPr>
          <p:nvPr>
            <p:ph idx="1"/>
          </p:nvPr>
        </p:nvPicPr>
        <p:blipFill>
          <a:blip r:embed="rId2"/>
          <a:stretch>
            <a:fillRect/>
          </a:stretch>
        </p:blipFill>
        <p:spPr>
          <a:xfrm>
            <a:off x="3897972" y="3466800"/>
            <a:ext cx="3484940" cy="3391200"/>
          </a:xfrm>
        </p:spPr>
      </p:pic>
      <p:sp>
        <p:nvSpPr>
          <p:cNvPr id="4" name="Datumsplatzhalter 3">
            <a:extLst>
              <a:ext uri="{FF2B5EF4-FFF2-40B4-BE49-F238E27FC236}">
                <a16:creationId xmlns:a16="http://schemas.microsoft.com/office/drawing/2014/main" id="{0847FB26-7F46-F44B-B324-F62626C9E863}"/>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B54D8C2D-45CB-9742-8D8A-319AB5F74C3D}"/>
              </a:ext>
            </a:extLst>
          </p:cNvPr>
          <p:cNvSpPr>
            <a:spLocks noGrp="1"/>
          </p:cNvSpPr>
          <p:nvPr>
            <p:ph type="sldNum" sz="quarter" idx="11"/>
          </p:nvPr>
        </p:nvSpPr>
        <p:spPr/>
        <p:txBody>
          <a:bodyPr/>
          <a:lstStyle/>
          <a:p>
            <a:pPr>
              <a:defRPr/>
            </a:pPr>
            <a:fld id="{A1428996-F685-467A-9A24-E1C911E03A9F}" type="slidenum">
              <a:rPr lang="de-DE" altLang="de-DE" smtClean="0"/>
              <a:pPr>
                <a:defRPr/>
              </a:pPr>
              <a:t>25</a:t>
            </a:fld>
            <a:endParaRPr lang="de-DE" altLang="de-DE"/>
          </a:p>
        </p:txBody>
      </p:sp>
      <p:pic>
        <p:nvPicPr>
          <p:cNvPr id="9" name="Grafik 8">
            <a:extLst>
              <a:ext uri="{FF2B5EF4-FFF2-40B4-BE49-F238E27FC236}">
                <a16:creationId xmlns:a16="http://schemas.microsoft.com/office/drawing/2014/main" id="{A88AE076-F5EA-BB4B-B976-705FC2D026D8}"/>
              </a:ext>
            </a:extLst>
          </p:cNvPr>
          <p:cNvPicPr>
            <a:picLocks noChangeAspect="1"/>
          </p:cNvPicPr>
          <p:nvPr/>
        </p:nvPicPr>
        <p:blipFill>
          <a:blip r:embed="rId3"/>
          <a:stretch>
            <a:fillRect/>
          </a:stretch>
        </p:blipFill>
        <p:spPr>
          <a:xfrm>
            <a:off x="226437" y="3466800"/>
            <a:ext cx="3484941" cy="3391200"/>
          </a:xfrm>
          <a:prstGeom prst="rect">
            <a:avLst/>
          </a:prstGeom>
        </p:spPr>
      </p:pic>
      <p:pic>
        <p:nvPicPr>
          <p:cNvPr id="11" name="Grafik 10">
            <a:extLst>
              <a:ext uri="{FF2B5EF4-FFF2-40B4-BE49-F238E27FC236}">
                <a16:creationId xmlns:a16="http://schemas.microsoft.com/office/drawing/2014/main" id="{8A805D66-436D-0746-A928-4B2E682C480E}"/>
              </a:ext>
            </a:extLst>
          </p:cNvPr>
          <p:cNvPicPr>
            <a:picLocks noChangeAspect="1"/>
          </p:cNvPicPr>
          <p:nvPr/>
        </p:nvPicPr>
        <p:blipFill>
          <a:blip r:embed="rId4"/>
          <a:stretch>
            <a:fillRect/>
          </a:stretch>
        </p:blipFill>
        <p:spPr>
          <a:xfrm>
            <a:off x="3897971" y="0"/>
            <a:ext cx="3484941" cy="3391200"/>
          </a:xfrm>
          <a:prstGeom prst="rect">
            <a:avLst/>
          </a:prstGeom>
        </p:spPr>
      </p:pic>
      <p:pic>
        <p:nvPicPr>
          <p:cNvPr id="13" name="Grafik 12">
            <a:extLst>
              <a:ext uri="{FF2B5EF4-FFF2-40B4-BE49-F238E27FC236}">
                <a16:creationId xmlns:a16="http://schemas.microsoft.com/office/drawing/2014/main" id="{96068EF4-B122-7A46-9387-9E20163D52FF}"/>
              </a:ext>
            </a:extLst>
          </p:cNvPr>
          <p:cNvPicPr>
            <a:picLocks noChangeAspect="1"/>
          </p:cNvPicPr>
          <p:nvPr/>
        </p:nvPicPr>
        <p:blipFill>
          <a:blip r:embed="rId5"/>
          <a:stretch>
            <a:fillRect/>
          </a:stretch>
        </p:blipFill>
        <p:spPr>
          <a:xfrm>
            <a:off x="223612" y="0"/>
            <a:ext cx="3487766" cy="3393950"/>
          </a:xfrm>
          <a:prstGeom prst="rect">
            <a:avLst/>
          </a:prstGeom>
        </p:spPr>
      </p:pic>
      <p:sp>
        <p:nvSpPr>
          <p:cNvPr id="14" name="Textfeld 13">
            <a:extLst>
              <a:ext uri="{FF2B5EF4-FFF2-40B4-BE49-F238E27FC236}">
                <a16:creationId xmlns:a16="http://schemas.microsoft.com/office/drawing/2014/main" id="{D452DFFA-80CB-8548-9A7B-543D5F4F80E7}"/>
              </a:ext>
            </a:extLst>
          </p:cNvPr>
          <p:cNvSpPr txBox="1"/>
          <p:nvPr/>
        </p:nvSpPr>
        <p:spPr>
          <a:xfrm>
            <a:off x="562358" y="2804365"/>
            <a:ext cx="434734" cy="246221"/>
          </a:xfrm>
          <a:prstGeom prst="rect">
            <a:avLst/>
          </a:prstGeom>
          <a:noFill/>
        </p:spPr>
        <p:txBody>
          <a:bodyPr wrap="none" rtlCol="0">
            <a:spAutoFit/>
          </a:bodyPr>
          <a:lstStyle/>
          <a:p>
            <a:r>
              <a:rPr lang="de-IT" sz="1000" dirty="0">
                <a:latin typeface="Times" pitchFamily="2" charset="0"/>
              </a:rPr>
              <a:t>hand</a:t>
            </a:r>
          </a:p>
        </p:txBody>
      </p:sp>
      <p:sp>
        <p:nvSpPr>
          <p:cNvPr id="15" name="Textfeld 14">
            <a:extLst>
              <a:ext uri="{FF2B5EF4-FFF2-40B4-BE49-F238E27FC236}">
                <a16:creationId xmlns:a16="http://schemas.microsoft.com/office/drawing/2014/main" id="{D98239D0-E0AC-5646-BCCC-EB71F1D0B5D9}"/>
              </a:ext>
            </a:extLst>
          </p:cNvPr>
          <p:cNvSpPr txBox="1"/>
          <p:nvPr/>
        </p:nvSpPr>
        <p:spPr>
          <a:xfrm>
            <a:off x="4233566" y="2800861"/>
            <a:ext cx="498855" cy="246221"/>
          </a:xfrm>
          <a:prstGeom prst="rect">
            <a:avLst/>
          </a:prstGeom>
          <a:noFill/>
        </p:spPr>
        <p:txBody>
          <a:bodyPr wrap="none" rtlCol="0">
            <a:spAutoFit/>
          </a:bodyPr>
          <a:lstStyle/>
          <a:p>
            <a:r>
              <a:rPr lang="de-IT" sz="1000" dirty="0">
                <a:latin typeface="Times" pitchFamily="2" charset="0"/>
              </a:rPr>
              <a:t>elbow</a:t>
            </a:r>
          </a:p>
        </p:txBody>
      </p:sp>
      <p:sp>
        <p:nvSpPr>
          <p:cNvPr id="16" name="Textfeld 15">
            <a:extLst>
              <a:ext uri="{FF2B5EF4-FFF2-40B4-BE49-F238E27FC236}">
                <a16:creationId xmlns:a16="http://schemas.microsoft.com/office/drawing/2014/main" id="{A2ADDF37-CB94-CE4F-869D-6A0DD87677C2}"/>
              </a:ext>
            </a:extLst>
          </p:cNvPr>
          <p:cNvSpPr txBox="1"/>
          <p:nvPr/>
        </p:nvSpPr>
        <p:spPr>
          <a:xfrm>
            <a:off x="562358" y="6271805"/>
            <a:ext cx="627095" cy="246221"/>
          </a:xfrm>
          <a:prstGeom prst="rect">
            <a:avLst/>
          </a:prstGeom>
          <a:noFill/>
        </p:spPr>
        <p:txBody>
          <a:bodyPr wrap="none" rtlCol="0">
            <a:spAutoFit/>
          </a:bodyPr>
          <a:lstStyle/>
          <a:p>
            <a:r>
              <a:rPr lang="de-IT" sz="1000" dirty="0">
                <a:latin typeface="Times" pitchFamily="2" charset="0"/>
              </a:rPr>
              <a:t>shoulder</a:t>
            </a:r>
          </a:p>
        </p:txBody>
      </p:sp>
      <p:sp>
        <p:nvSpPr>
          <p:cNvPr id="17" name="Textfeld 16">
            <a:extLst>
              <a:ext uri="{FF2B5EF4-FFF2-40B4-BE49-F238E27FC236}">
                <a16:creationId xmlns:a16="http://schemas.microsoft.com/office/drawing/2014/main" id="{95692E1D-5694-B347-86C7-ECF84F4576ED}"/>
              </a:ext>
            </a:extLst>
          </p:cNvPr>
          <p:cNvSpPr txBox="1"/>
          <p:nvPr/>
        </p:nvSpPr>
        <p:spPr>
          <a:xfrm>
            <a:off x="4233566" y="6260075"/>
            <a:ext cx="362600" cy="246221"/>
          </a:xfrm>
          <a:prstGeom prst="rect">
            <a:avLst/>
          </a:prstGeom>
          <a:noFill/>
        </p:spPr>
        <p:txBody>
          <a:bodyPr wrap="none" rtlCol="0">
            <a:spAutoFit/>
          </a:bodyPr>
          <a:lstStyle/>
          <a:p>
            <a:r>
              <a:rPr lang="de-IT" sz="1000" dirty="0">
                <a:latin typeface="Times" pitchFamily="2" charset="0"/>
              </a:rPr>
              <a:t>salt</a:t>
            </a:r>
          </a:p>
        </p:txBody>
      </p:sp>
      <p:sp>
        <p:nvSpPr>
          <p:cNvPr id="18" name="Titel 1">
            <a:extLst>
              <a:ext uri="{FF2B5EF4-FFF2-40B4-BE49-F238E27FC236}">
                <a16:creationId xmlns:a16="http://schemas.microsoft.com/office/drawing/2014/main" id="{758A749D-0CA3-9541-8A75-6B68DEA0D5DB}"/>
              </a:ext>
            </a:extLst>
          </p:cNvPr>
          <p:cNvSpPr txBox="1">
            <a:spLocks/>
          </p:cNvSpPr>
          <p:nvPr/>
        </p:nvSpPr>
        <p:spPr>
          <a:xfrm>
            <a:off x="7382912" y="2464643"/>
            <a:ext cx="4809088" cy="3287228"/>
          </a:xfrm>
          <a:prstGeom prst="rect">
            <a:avLst/>
          </a:prstGeom>
        </p:spPr>
        <p:txBody>
          <a:bodyPr/>
          <a:lstStyle>
            <a:lvl1pPr algn="l" rtl="0" eaLnBrk="0" fontAlgn="base" hangingPunct="0">
              <a:spcBef>
                <a:spcPct val="0"/>
              </a:spcBef>
              <a:spcAft>
                <a:spcPct val="0"/>
              </a:spcAft>
              <a:defRPr sz="3208" b="1" kern="1200">
                <a:solidFill>
                  <a:srgbClr val="007E00"/>
                </a:solidFill>
                <a:latin typeface="+mj-lt"/>
                <a:ea typeface="+mj-ea"/>
                <a:cs typeface="+mj-cs"/>
              </a:defRPr>
            </a:lvl1pPr>
            <a:lvl2pPr algn="l" rtl="0" eaLnBrk="0" fontAlgn="base" hangingPunct="0">
              <a:spcBef>
                <a:spcPct val="0"/>
              </a:spcBef>
              <a:spcAft>
                <a:spcPct val="0"/>
              </a:spcAft>
              <a:defRPr sz="3208" b="1">
                <a:solidFill>
                  <a:srgbClr val="007E00"/>
                </a:solidFill>
                <a:latin typeface="Arial Narrow" panose="020B0606020202030204" pitchFamily="34" charset="0"/>
              </a:defRPr>
            </a:lvl2pPr>
            <a:lvl3pPr algn="l" rtl="0" eaLnBrk="0" fontAlgn="base" hangingPunct="0">
              <a:spcBef>
                <a:spcPct val="0"/>
              </a:spcBef>
              <a:spcAft>
                <a:spcPct val="0"/>
              </a:spcAft>
              <a:defRPr sz="3208" b="1">
                <a:solidFill>
                  <a:srgbClr val="007E00"/>
                </a:solidFill>
                <a:latin typeface="Arial Narrow" panose="020B0606020202030204" pitchFamily="34" charset="0"/>
              </a:defRPr>
            </a:lvl3pPr>
            <a:lvl4pPr algn="l" rtl="0" eaLnBrk="0" fontAlgn="base" hangingPunct="0">
              <a:spcBef>
                <a:spcPct val="0"/>
              </a:spcBef>
              <a:spcAft>
                <a:spcPct val="0"/>
              </a:spcAft>
              <a:defRPr sz="3208" b="1">
                <a:solidFill>
                  <a:srgbClr val="007E00"/>
                </a:solidFill>
                <a:latin typeface="Arial Narrow" panose="020B0606020202030204" pitchFamily="34" charset="0"/>
              </a:defRPr>
            </a:lvl4pPr>
            <a:lvl5pPr algn="l" rtl="0" eaLnBrk="0" fontAlgn="base" hangingPunct="0">
              <a:spcBef>
                <a:spcPct val="0"/>
              </a:spcBef>
              <a:spcAft>
                <a:spcPct val="0"/>
              </a:spcAft>
              <a:defRPr sz="3208" b="1">
                <a:solidFill>
                  <a:srgbClr val="007E00"/>
                </a:solidFill>
                <a:latin typeface="Arial Narrow" panose="020B0606020202030204" pitchFamily="34" charset="0"/>
              </a:defRPr>
            </a:lvl5pPr>
            <a:lvl6pPr marL="458389" algn="l" rtl="0" fontAlgn="base">
              <a:spcBef>
                <a:spcPct val="0"/>
              </a:spcBef>
              <a:spcAft>
                <a:spcPct val="0"/>
              </a:spcAft>
              <a:defRPr sz="3208" b="1">
                <a:solidFill>
                  <a:srgbClr val="007E00"/>
                </a:solidFill>
                <a:latin typeface="Arial Narrow" panose="020B0606020202030204" pitchFamily="34" charset="0"/>
              </a:defRPr>
            </a:lvl6pPr>
            <a:lvl7pPr marL="916777" algn="l" rtl="0" fontAlgn="base">
              <a:spcBef>
                <a:spcPct val="0"/>
              </a:spcBef>
              <a:spcAft>
                <a:spcPct val="0"/>
              </a:spcAft>
              <a:defRPr sz="3208" b="1">
                <a:solidFill>
                  <a:srgbClr val="007E00"/>
                </a:solidFill>
                <a:latin typeface="Arial Narrow" panose="020B0606020202030204" pitchFamily="34" charset="0"/>
              </a:defRPr>
            </a:lvl7pPr>
            <a:lvl8pPr marL="1375166" algn="l" rtl="0" fontAlgn="base">
              <a:spcBef>
                <a:spcPct val="0"/>
              </a:spcBef>
              <a:spcAft>
                <a:spcPct val="0"/>
              </a:spcAft>
              <a:defRPr sz="3208" b="1">
                <a:solidFill>
                  <a:srgbClr val="007E00"/>
                </a:solidFill>
                <a:latin typeface="Arial Narrow" panose="020B0606020202030204" pitchFamily="34" charset="0"/>
              </a:defRPr>
            </a:lvl8pPr>
            <a:lvl9pPr marL="1833555" algn="l" rtl="0" fontAlgn="base">
              <a:spcBef>
                <a:spcPct val="0"/>
              </a:spcBef>
              <a:spcAft>
                <a:spcPct val="0"/>
              </a:spcAft>
              <a:defRPr sz="3208" b="1">
                <a:solidFill>
                  <a:srgbClr val="007E00"/>
                </a:solidFill>
                <a:latin typeface="Arial Narrow" panose="020B0606020202030204" pitchFamily="34" charset="0"/>
              </a:defRPr>
            </a:lvl9pPr>
          </a:lstStyle>
          <a:p>
            <a:pPr algn="ctr"/>
            <a:r>
              <a:rPr lang="de-DE" sz="3200" dirty="0">
                <a:solidFill>
                  <a:srgbClr val="002060"/>
                </a:solidFill>
              </a:rPr>
              <a:t>Exponentielle Abnahme der Spannungen mit steigender effektiver Tiefe</a:t>
            </a:r>
          </a:p>
          <a:p>
            <a:pPr algn="ctr"/>
            <a:r>
              <a:rPr lang="de-DE" sz="3200" dirty="0" err="1">
                <a:solidFill>
                  <a:srgbClr val="195391"/>
                </a:solidFill>
              </a:rPr>
              <a:t>Diminuzione</a:t>
            </a:r>
            <a:r>
              <a:rPr lang="de-DE" sz="3200" dirty="0">
                <a:solidFill>
                  <a:srgbClr val="195391"/>
                </a:solidFill>
              </a:rPr>
              <a:t> </a:t>
            </a:r>
            <a:r>
              <a:rPr lang="de-DE" sz="3200" dirty="0" err="1">
                <a:solidFill>
                  <a:srgbClr val="195391"/>
                </a:solidFill>
              </a:rPr>
              <a:t>esponenziale</a:t>
            </a:r>
            <a:r>
              <a:rPr lang="de-DE" sz="3200" dirty="0">
                <a:solidFill>
                  <a:srgbClr val="195391"/>
                </a:solidFill>
              </a:rPr>
              <a:t> della </a:t>
            </a:r>
            <a:r>
              <a:rPr lang="de-DE" sz="3200" dirty="0" err="1">
                <a:solidFill>
                  <a:srgbClr val="195391"/>
                </a:solidFill>
              </a:rPr>
              <a:t>tensione</a:t>
            </a:r>
            <a:r>
              <a:rPr lang="de-DE" sz="3200" dirty="0">
                <a:solidFill>
                  <a:srgbClr val="195391"/>
                </a:solidFill>
              </a:rPr>
              <a:t> </a:t>
            </a:r>
            <a:r>
              <a:rPr lang="de-DE" sz="3200" dirty="0" err="1">
                <a:solidFill>
                  <a:srgbClr val="195391"/>
                </a:solidFill>
              </a:rPr>
              <a:t>con</a:t>
            </a:r>
            <a:r>
              <a:rPr lang="de-DE" sz="3200" dirty="0">
                <a:solidFill>
                  <a:srgbClr val="195391"/>
                </a:solidFill>
              </a:rPr>
              <a:t> </a:t>
            </a:r>
            <a:r>
              <a:rPr lang="de-DE" sz="3200" dirty="0" err="1">
                <a:solidFill>
                  <a:srgbClr val="195391"/>
                </a:solidFill>
              </a:rPr>
              <a:t>l'aumento</a:t>
            </a:r>
            <a:r>
              <a:rPr lang="de-DE" sz="3200" dirty="0">
                <a:solidFill>
                  <a:srgbClr val="195391"/>
                </a:solidFill>
              </a:rPr>
              <a:t> della </a:t>
            </a:r>
            <a:r>
              <a:rPr lang="de-DE" sz="3200" dirty="0" err="1">
                <a:solidFill>
                  <a:srgbClr val="195391"/>
                </a:solidFill>
              </a:rPr>
              <a:t>profondità</a:t>
            </a:r>
            <a:r>
              <a:rPr lang="de-DE" sz="3200" dirty="0">
                <a:solidFill>
                  <a:srgbClr val="195391"/>
                </a:solidFill>
              </a:rPr>
              <a:t> </a:t>
            </a:r>
            <a:r>
              <a:rPr lang="de-DE" sz="3200" dirty="0" err="1">
                <a:solidFill>
                  <a:srgbClr val="195391"/>
                </a:solidFill>
              </a:rPr>
              <a:t>effettiva</a:t>
            </a:r>
            <a:r>
              <a:rPr lang="de-DE" sz="3200" dirty="0">
                <a:solidFill>
                  <a:srgbClr val="195391"/>
                </a:solidFill>
              </a:rPr>
              <a:t> </a:t>
            </a:r>
          </a:p>
          <a:p>
            <a:pPr algn="ctr"/>
            <a:endParaRPr lang="de-IT" dirty="0"/>
          </a:p>
        </p:txBody>
      </p:sp>
    </p:spTree>
    <p:extLst>
      <p:ext uri="{BB962C8B-B14F-4D97-AF65-F5344CB8AC3E}">
        <p14:creationId xmlns:p14="http://schemas.microsoft.com/office/powerpoint/2010/main" val="1737531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F8DAE4-F9D1-2847-A506-1050955E1866}"/>
              </a:ext>
            </a:extLst>
          </p:cNvPr>
          <p:cNvSpPr>
            <a:spLocks noGrp="1"/>
          </p:cNvSpPr>
          <p:nvPr>
            <p:ph type="title"/>
          </p:nvPr>
        </p:nvSpPr>
        <p:spPr/>
        <p:txBody>
          <a:bodyPr/>
          <a:lstStyle/>
          <a:p>
            <a:endParaRPr lang="de-IT"/>
          </a:p>
        </p:txBody>
      </p:sp>
      <p:pic>
        <p:nvPicPr>
          <p:cNvPr id="7" name="Inhaltsplatzhalter 6">
            <a:extLst>
              <a:ext uri="{FF2B5EF4-FFF2-40B4-BE49-F238E27FC236}">
                <a16:creationId xmlns:a16="http://schemas.microsoft.com/office/drawing/2014/main" id="{DDD51946-0994-6D45-A8CB-31BCCB934BB2}"/>
              </a:ext>
            </a:extLst>
          </p:cNvPr>
          <p:cNvPicPr>
            <a:picLocks noGrp="1" noChangeAspect="1"/>
          </p:cNvPicPr>
          <p:nvPr>
            <p:ph idx="1"/>
          </p:nvPr>
        </p:nvPicPr>
        <p:blipFill>
          <a:blip r:embed="rId2"/>
          <a:srcRect/>
          <a:stretch/>
        </p:blipFill>
        <p:spPr>
          <a:xfrm>
            <a:off x="3939328" y="3466800"/>
            <a:ext cx="3402228" cy="3391200"/>
          </a:xfrm>
        </p:spPr>
      </p:pic>
      <p:sp>
        <p:nvSpPr>
          <p:cNvPr id="4" name="Datumsplatzhalter 3">
            <a:extLst>
              <a:ext uri="{FF2B5EF4-FFF2-40B4-BE49-F238E27FC236}">
                <a16:creationId xmlns:a16="http://schemas.microsoft.com/office/drawing/2014/main" id="{0847FB26-7F46-F44B-B324-F62626C9E863}"/>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B54D8C2D-45CB-9742-8D8A-319AB5F74C3D}"/>
              </a:ext>
            </a:extLst>
          </p:cNvPr>
          <p:cNvSpPr>
            <a:spLocks noGrp="1"/>
          </p:cNvSpPr>
          <p:nvPr>
            <p:ph type="sldNum" sz="quarter" idx="11"/>
          </p:nvPr>
        </p:nvSpPr>
        <p:spPr/>
        <p:txBody>
          <a:bodyPr/>
          <a:lstStyle/>
          <a:p>
            <a:pPr>
              <a:defRPr/>
            </a:pPr>
            <a:fld id="{A1428996-F685-467A-9A24-E1C911E03A9F}" type="slidenum">
              <a:rPr lang="de-DE" altLang="de-DE" smtClean="0"/>
              <a:pPr>
                <a:defRPr/>
              </a:pPr>
              <a:t>26</a:t>
            </a:fld>
            <a:endParaRPr lang="de-DE" altLang="de-DE"/>
          </a:p>
        </p:txBody>
      </p:sp>
      <p:pic>
        <p:nvPicPr>
          <p:cNvPr id="9" name="Grafik 8">
            <a:extLst>
              <a:ext uri="{FF2B5EF4-FFF2-40B4-BE49-F238E27FC236}">
                <a16:creationId xmlns:a16="http://schemas.microsoft.com/office/drawing/2014/main" id="{A88AE076-F5EA-BB4B-B976-705FC2D026D8}"/>
              </a:ext>
            </a:extLst>
          </p:cNvPr>
          <p:cNvPicPr>
            <a:picLocks noChangeAspect="1"/>
          </p:cNvPicPr>
          <p:nvPr/>
        </p:nvPicPr>
        <p:blipFill>
          <a:blip r:embed="rId3"/>
          <a:srcRect/>
          <a:stretch/>
        </p:blipFill>
        <p:spPr>
          <a:xfrm>
            <a:off x="267793" y="3466800"/>
            <a:ext cx="3402228" cy="3391200"/>
          </a:xfrm>
          <a:prstGeom prst="rect">
            <a:avLst/>
          </a:prstGeom>
        </p:spPr>
      </p:pic>
      <p:pic>
        <p:nvPicPr>
          <p:cNvPr id="11" name="Grafik 10">
            <a:extLst>
              <a:ext uri="{FF2B5EF4-FFF2-40B4-BE49-F238E27FC236}">
                <a16:creationId xmlns:a16="http://schemas.microsoft.com/office/drawing/2014/main" id="{8A805D66-436D-0746-A928-4B2E682C480E}"/>
              </a:ext>
            </a:extLst>
          </p:cNvPr>
          <p:cNvPicPr>
            <a:picLocks noChangeAspect="1"/>
          </p:cNvPicPr>
          <p:nvPr/>
        </p:nvPicPr>
        <p:blipFill>
          <a:blip r:embed="rId4"/>
          <a:srcRect/>
          <a:stretch/>
        </p:blipFill>
        <p:spPr>
          <a:xfrm>
            <a:off x="3939327" y="0"/>
            <a:ext cx="3402228" cy="3391200"/>
          </a:xfrm>
          <a:prstGeom prst="rect">
            <a:avLst/>
          </a:prstGeom>
        </p:spPr>
      </p:pic>
      <p:pic>
        <p:nvPicPr>
          <p:cNvPr id="13" name="Grafik 12">
            <a:extLst>
              <a:ext uri="{FF2B5EF4-FFF2-40B4-BE49-F238E27FC236}">
                <a16:creationId xmlns:a16="http://schemas.microsoft.com/office/drawing/2014/main" id="{96068EF4-B122-7A46-9387-9E20163D52FF}"/>
              </a:ext>
            </a:extLst>
          </p:cNvPr>
          <p:cNvPicPr>
            <a:picLocks noChangeAspect="1"/>
          </p:cNvPicPr>
          <p:nvPr/>
        </p:nvPicPr>
        <p:blipFill>
          <a:blip r:embed="rId5"/>
          <a:srcRect/>
          <a:stretch/>
        </p:blipFill>
        <p:spPr>
          <a:xfrm>
            <a:off x="265001" y="0"/>
            <a:ext cx="3404987" cy="3393950"/>
          </a:xfrm>
          <a:prstGeom prst="rect">
            <a:avLst/>
          </a:prstGeom>
        </p:spPr>
      </p:pic>
      <p:sp>
        <p:nvSpPr>
          <p:cNvPr id="14" name="Textfeld 13">
            <a:extLst>
              <a:ext uri="{FF2B5EF4-FFF2-40B4-BE49-F238E27FC236}">
                <a16:creationId xmlns:a16="http://schemas.microsoft.com/office/drawing/2014/main" id="{D452DFFA-80CB-8548-9A7B-543D5F4F80E7}"/>
              </a:ext>
            </a:extLst>
          </p:cNvPr>
          <p:cNvSpPr txBox="1"/>
          <p:nvPr/>
        </p:nvSpPr>
        <p:spPr>
          <a:xfrm>
            <a:off x="562358" y="2804365"/>
            <a:ext cx="434734" cy="246221"/>
          </a:xfrm>
          <a:prstGeom prst="rect">
            <a:avLst/>
          </a:prstGeom>
          <a:noFill/>
        </p:spPr>
        <p:txBody>
          <a:bodyPr wrap="none" rtlCol="0">
            <a:spAutoFit/>
          </a:bodyPr>
          <a:lstStyle/>
          <a:p>
            <a:r>
              <a:rPr lang="de-IT" sz="1000" dirty="0">
                <a:latin typeface="Times" pitchFamily="2" charset="0"/>
              </a:rPr>
              <a:t>hand</a:t>
            </a:r>
          </a:p>
        </p:txBody>
      </p:sp>
      <p:sp>
        <p:nvSpPr>
          <p:cNvPr id="15" name="Textfeld 14">
            <a:extLst>
              <a:ext uri="{FF2B5EF4-FFF2-40B4-BE49-F238E27FC236}">
                <a16:creationId xmlns:a16="http://schemas.microsoft.com/office/drawing/2014/main" id="{D98239D0-E0AC-5646-BCCC-EB71F1D0B5D9}"/>
              </a:ext>
            </a:extLst>
          </p:cNvPr>
          <p:cNvSpPr txBox="1"/>
          <p:nvPr/>
        </p:nvSpPr>
        <p:spPr>
          <a:xfrm>
            <a:off x="4233566" y="2800861"/>
            <a:ext cx="498855" cy="246221"/>
          </a:xfrm>
          <a:prstGeom prst="rect">
            <a:avLst/>
          </a:prstGeom>
          <a:noFill/>
        </p:spPr>
        <p:txBody>
          <a:bodyPr wrap="none" rtlCol="0">
            <a:spAutoFit/>
          </a:bodyPr>
          <a:lstStyle/>
          <a:p>
            <a:r>
              <a:rPr lang="de-IT" sz="1000" dirty="0">
                <a:latin typeface="Times" pitchFamily="2" charset="0"/>
              </a:rPr>
              <a:t>elbow</a:t>
            </a:r>
          </a:p>
        </p:txBody>
      </p:sp>
      <p:sp>
        <p:nvSpPr>
          <p:cNvPr id="16" name="Textfeld 15">
            <a:extLst>
              <a:ext uri="{FF2B5EF4-FFF2-40B4-BE49-F238E27FC236}">
                <a16:creationId xmlns:a16="http://schemas.microsoft.com/office/drawing/2014/main" id="{A2ADDF37-CB94-CE4F-869D-6A0DD87677C2}"/>
              </a:ext>
            </a:extLst>
          </p:cNvPr>
          <p:cNvSpPr txBox="1"/>
          <p:nvPr/>
        </p:nvSpPr>
        <p:spPr>
          <a:xfrm>
            <a:off x="562358" y="6271805"/>
            <a:ext cx="627095" cy="246221"/>
          </a:xfrm>
          <a:prstGeom prst="rect">
            <a:avLst/>
          </a:prstGeom>
          <a:noFill/>
        </p:spPr>
        <p:txBody>
          <a:bodyPr wrap="none" rtlCol="0">
            <a:spAutoFit/>
          </a:bodyPr>
          <a:lstStyle/>
          <a:p>
            <a:r>
              <a:rPr lang="de-IT" sz="1000" dirty="0">
                <a:latin typeface="Times" pitchFamily="2" charset="0"/>
              </a:rPr>
              <a:t>shoulder</a:t>
            </a:r>
          </a:p>
        </p:txBody>
      </p:sp>
      <p:sp>
        <p:nvSpPr>
          <p:cNvPr id="17" name="Textfeld 16">
            <a:extLst>
              <a:ext uri="{FF2B5EF4-FFF2-40B4-BE49-F238E27FC236}">
                <a16:creationId xmlns:a16="http://schemas.microsoft.com/office/drawing/2014/main" id="{95692E1D-5694-B347-86C7-ECF84F4576ED}"/>
              </a:ext>
            </a:extLst>
          </p:cNvPr>
          <p:cNvSpPr txBox="1"/>
          <p:nvPr/>
        </p:nvSpPr>
        <p:spPr>
          <a:xfrm>
            <a:off x="4233566" y="6260075"/>
            <a:ext cx="362600" cy="246221"/>
          </a:xfrm>
          <a:prstGeom prst="rect">
            <a:avLst/>
          </a:prstGeom>
          <a:noFill/>
        </p:spPr>
        <p:txBody>
          <a:bodyPr wrap="none" rtlCol="0">
            <a:spAutoFit/>
          </a:bodyPr>
          <a:lstStyle/>
          <a:p>
            <a:r>
              <a:rPr lang="de-IT" sz="1000" dirty="0">
                <a:latin typeface="Times" pitchFamily="2" charset="0"/>
              </a:rPr>
              <a:t>salt</a:t>
            </a:r>
          </a:p>
        </p:txBody>
      </p:sp>
      <p:sp>
        <p:nvSpPr>
          <p:cNvPr id="3" name="Textfeld 2">
            <a:extLst>
              <a:ext uri="{FF2B5EF4-FFF2-40B4-BE49-F238E27FC236}">
                <a16:creationId xmlns:a16="http://schemas.microsoft.com/office/drawing/2014/main" id="{EFBDBF47-41D2-9040-B5C9-F7B319FC380E}"/>
              </a:ext>
            </a:extLst>
          </p:cNvPr>
          <p:cNvSpPr txBox="1"/>
          <p:nvPr/>
        </p:nvSpPr>
        <p:spPr>
          <a:xfrm>
            <a:off x="3562429" y="3162964"/>
            <a:ext cx="673582" cy="307777"/>
          </a:xfrm>
          <a:prstGeom prst="rect">
            <a:avLst/>
          </a:prstGeom>
          <a:noFill/>
        </p:spPr>
        <p:txBody>
          <a:bodyPr wrap="none" rtlCol="0">
            <a:spAutoFit/>
          </a:bodyPr>
          <a:lstStyle/>
          <a:p>
            <a:r>
              <a:rPr lang="de-IT" sz="1400" dirty="0">
                <a:latin typeface="Times" pitchFamily="2" charset="0"/>
              </a:rPr>
              <a:t>20 cm </a:t>
            </a:r>
          </a:p>
        </p:txBody>
      </p:sp>
      <p:sp>
        <p:nvSpPr>
          <p:cNvPr id="18" name="Titel 1">
            <a:extLst>
              <a:ext uri="{FF2B5EF4-FFF2-40B4-BE49-F238E27FC236}">
                <a16:creationId xmlns:a16="http://schemas.microsoft.com/office/drawing/2014/main" id="{2DA8AEC4-75E4-B448-BE47-08CE743A811B}"/>
              </a:ext>
            </a:extLst>
          </p:cNvPr>
          <p:cNvSpPr txBox="1">
            <a:spLocks/>
          </p:cNvSpPr>
          <p:nvPr/>
        </p:nvSpPr>
        <p:spPr>
          <a:xfrm>
            <a:off x="7382912" y="2322138"/>
            <a:ext cx="4809088" cy="3923114"/>
          </a:xfrm>
          <a:prstGeom prst="rect">
            <a:avLst/>
          </a:prstGeom>
        </p:spPr>
        <p:txBody>
          <a:bodyPr/>
          <a:lstStyle>
            <a:lvl1pPr algn="l" rtl="0" eaLnBrk="0" fontAlgn="base" hangingPunct="0">
              <a:spcBef>
                <a:spcPct val="0"/>
              </a:spcBef>
              <a:spcAft>
                <a:spcPct val="0"/>
              </a:spcAft>
              <a:defRPr sz="3208" b="1" kern="1200">
                <a:solidFill>
                  <a:srgbClr val="007E00"/>
                </a:solidFill>
                <a:latin typeface="+mj-lt"/>
                <a:ea typeface="+mj-ea"/>
                <a:cs typeface="+mj-cs"/>
              </a:defRPr>
            </a:lvl1pPr>
            <a:lvl2pPr algn="l" rtl="0" eaLnBrk="0" fontAlgn="base" hangingPunct="0">
              <a:spcBef>
                <a:spcPct val="0"/>
              </a:spcBef>
              <a:spcAft>
                <a:spcPct val="0"/>
              </a:spcAft>
              <a:defRPr sz="3208" b="1">
                <a:solidFill>
                  <a:srgbClr val="007E00"/>
                </a:solidFill>
                <a:latin typeface="Arial Narrow" panose="020B0606020202030204" pitchFamily="34" charset="0"/>
              </a:defRPr>
            </a:lvl2pPr>
            <a:lvl3pPr algn="l" rtl="0" eaLnBrk="0" fontAlgn="base" hangingPunct="0">
              <a:spcBef>
                <a:spcPct val="0"/>
              </a:spcBef>
              <a:spcAft>
                <a:spcPct val="0"/>
              </a:spcAft>
              <a:defRPr sz="3208" b="1">
                <a:solidFill>
                  <a:srgbClr val="007E00"/>
                </a:solidFill>
                <a:latin typeface="Arial Narrow" panose="020B0606020202030204" pitchFamily="34" charset="0"/>
              </a:defRPr>
            </a:lvl3pPr>
            <a:lvl4pPr algn="l" rtl="0" eaLnBrk="0" fontAlgn="base" hangingPunct="0">
              <a:spcBef>
                <a:spcPct val="0"/>
              </a:spcBef>
              <a:spcAft>
                <a:spcPct val="0"/>
              </a:spcAft>
              <a:defRPr sz="3208" b="1">
                <a:solidFill>
                  <a:srgbClr val="007E00"/>
                </a:solidFill>
                <a:latin typeface="Arial Narrow" panose="020B0606020202030204" pitchFamily="34" charset="0"/>
              </a:defRPr>
            </a:lvl4pPr>
            <a:lvl5pPr algn="l" rtl="0" eaLnBrk="0" fontAlgn="base" hangingPunct="0">
              <a:spcBef>
                <a:spcPct val="0"/>
              </a:spcBef>
              <a:spcAft>
                <a:spcPct val="0"/>
              </a:spcAft>
              <a:defRPr sz="3208" b="1">
                <a:solidFill>
                  <a:srgbClr val="007E00"/>
                </a:solidFill>
                <a:latin typeface="Arial Narrow" panose="020B0606020202030204" pitchFamily="34" charset="0"/>
              </a:defRPr>
            </a:lvl5pPr>
            <a:lvl6pPr marL="458389" algn="l" rtl="0" fontAlgn="base">
              <a:spcBef>
                <a:spcPct val="0"/>
              </a:spcBef>
              <a:spcAft>
                <a:spcPct val="0"/>
              </a:spcAft>
              <a:defRPr sz="3208" b="1">
                <a:solidFill>
                  <a:srgbClr val="007E00"/>
                </a:solidFill>
                <a:latin typeface="Arial Narrow" panose="020B0606020202030204" pitchFamily="34" charset="0"/>
              </a:defRPr>
            </a:lvl6pPr>
            <a:lvl7pPr marL="916777" algn="l" rtl="0" fontAlgn="base">
              <a:spcBef>
                <a:spcPct val="0"/>
              </a:spcBef>
              <a:spcAft>
                <a:spcPct val="0"/>
              </a:spcAft>
              <a:defRPr sz="3208" b="1">
                <a:solidFill>
                  <a:srgbClr val="007E00"/>
                </a:solidFill>
                <a:latin typeface="Arial Narrow" panose="020B0606020202030204" pitchFamily="34" charset="0"/>
              </a:defRPr>
            </a:lvl7pPr>
            <a:lvl8pPr marL="1375166" algn="l" rtl="0" fontAlgn="base">
              <a:spcBef>
                <a:spcPct val="0"/>
              </a:spcBef>
              <a:spcAft>
                <a:spcPct val="0"/>
              </a:spcAft>
              <a:defRPr sz="3208" b="1">
                <a:solidFill>
                  <a:srgbClr val="007E00"/>
                </a:solidFill>
                <a:latin typeface="Arial Narrow" panose="020B0606020202030204" pitchFamily="34" charset="0"/>
              </a:defRPr>
            </a:lvl8pPr>
            <a:lvl9pPr marL="1833555" algn="l" rtl="0" fontAlgn="base">
              <a:spcBef>
                <a:spcPct val="0"/>
              </a:spcBef>
              <a:spcAft>
                <a:spcPct val="0"/>
              </a:spcAft>
              <a:defRPr sz="3208" b="1">
                <a:solidFill>
                  <a:srgbClr val="007E00"/>
                </a:solidFill>
                <a:latin typeface="Arial Narrow" panose="020B0606020202030204" pitchFamily="34" charset="0"/>
              </a:defRPr>
            </a:lvl9pPr>
          </a:lstStyle>
          <a:p>
            <a:pPr algn="ctr"/>
            <a:r>
              <a:rPr lang="de-DE" sz="3200" dirty="0">
                <a:solidFill>
                  <a:srgbClr val="002060"/>
                </a:solidFill>
              </a:rPr>
              <a:t>Exponentielle Abnahme der Spannungen mit steigender </a:t>
            </a:r>
            <a:r>
              <a:rPr lang="de-DE" sz="3200" dirty="0" err="1">
                <a:solidFill>
                  <a:srgbClr val="002060"/>
                </a:solidFill>
              </a:rPr>
              <a:t>Kompaktionstiefe</a:t>
            </a:r>
            <a:r>
              <a:rPr lang="de-DE" sz="3200" dirty="0">
                <a:solidFill>
                  <a:srgbClr val="002060"/>
                </a:solidFill>
              </a:rPr>
              <a:t> </a:t>
            </a:r>
            <a:r>
              <a:rPr lang="de-DE" sz="3200" dirty="0" err="1">
                <a:solidFill>
                  <a:srgbClr val="195391"/>
                </a:solidFill>
              </a:rPr>
              <a:t>Diminuzione</a:t>
            </a:r>
            <a:r>
              <a:rPr lang="de-DE" sz="3200" dirty="0">
                <a:solidFill>
                  <a:srgbClr val="195391"/>
                </a:solidFill>
              </a:rPr>
              <a:t> </a:t>
            </a:r>
            <a:r>
              <a:rPr lang="de-DE" sz="3200" dirty="0" err="1">
                <a:solidFill>
                  <a:srgbClr val="195391"/>
                </a:solidFill>
              </a:rPr>
              <a:t>esponenziale</a:t>
            </a:r>
            <a:r>
              <a:rPr lang="de-DE" sz="3200" dirty="0">
                <a:solidFill>
                  <a:srgbClr val="195391"/>
                </a:solidFill>
              </a:rPr>
              <a:t> della </a:t>
            </a:r>
            <a:r>
              <a:rPr lang="de-DE" sz="3200" dirty="0" err="1">
                <a:solidFill>
                  <a:srgbClr val="195391"/>
                </a:solidFill>
              </a:rPr>
              <a:t>tensione</a:t>
            </a:r>
            <a:r>
              <a:rPr lang="de-DE" sz="3200" dirty="0">
                <a:solidFill>
                  <a:srgbClr val="195391"/>
                </a:solidFill>
              </a:rPr>
              <a:t> </a:t>
            </a:r>
            <a:r>
              <a:rPr lang="de-DE" sz="3200" dirty="0" err="1">
                <a:solidFill>
                  <a:srgbClr val="195391"/>
                </a:solidFill>
              </a:rPr>
              <a:t>con</a:t>
            </a:r>
            <a:r>
              <a:rPr lang="de-DE" sz="3200" dirty="0">
                <a:solidFill>
                  <a:srgbClr val="195391"/>
                </a:solidFill>
              </a:rPr>
              <a:t> </a:t>
            </a:r>
            <a:r>
              <a:rPr lang="de-DE" sz="3200" dirty="0" err="1">
                <a:solidFill>
                  <a:srgbClr val="195391"/>
                </a:solidFill>
              </a:rPr>
              <a:t>l'aumento</a:t>
            </a:r>
            <a:r>
              <a:rPr lang="de-DE" sz="3200" dirty="0">
                <a:solidFill>
                  <a:srgbClr val="195391"/>
                </a:solidFill>
              </a:rPr>
              <a:t> della </a:t>
            </a:r>
            <a:r>
              <a:rPr lang="de-DE" sz="3200" dirty="0" err="1">
                <a:solidFill>
                  <a:srgbClr val="195391"/>
                </a:solidFill>
              </a:rPr>
              <a:t>profondità</a:t>
            </a:r>
            <a:r>
              <a:rPr lang="de-DE" sz="3200" dirty="0">
                <a:solidFill>
                  <a:srgbClr val="195391"/>
                </a:solidFill>
              </a:rPr>
              <a:t> di </a:t>
            </a:r>
            <a:r>
              <a:rPr lang="de-DE" sz="3200" dirty="0" err="1">
                <a:solidFill>
                  <a:srgbClr val="195391"/>
                </a:solidFill>
              </a:rPr>
              <a:t>compattazione</a:t>
            </a:r>
            <a:r>
              <a:rPr lang="de-DE" sz="3200" dirty="0">
                <a:solidFill>
                  <a:srgbClr val="195391"/>
                </a:solidFill>
              </a:rPr>
              <a:t> </a:t>
            </a:r>
          </a:p>
          <a:p>
            <a:pPr algn="ctr"/>
            <a:endParaRPr lang="de-IT" sz="3200" dirty="0"/>
          </a:p>
        </p:txBody>
      </p:sp>
    </p:spTree>
    <p:extLst>
      <p:ext uri="{BB962C8B-B14F-4D97-AF65-F5344CB8AC3E}">
        <p14:creationId xmlns:p14="http://schemas.microsoft.com/office/powerpoint/2010/main" val="975880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378723-C5E8-8F48-9310-6D08CD9B4D69}"/>
              </a:ext>
            </a:extLst>
          </p:cNvPr>
          <p:cNvSpPr>
            <a:spLocks noGrp="1"/>
          </p:cNvSpPr>
          <p:nvPr>
            <p:ph type="title"/>
          </p:nvPr>
        </p:nvSpPr>
        <p:spPr/>
        <p:txBody>
          <a:bodyPr/>
          <a:lstStyle/>
          <a:p>
            <a:endParaRPr lang="de-IT"/>
          </a:p>
        </p:txBody>
      </p:sp>
      <p:sp>
        <p:nvSpPr>
          <p:cNvPr id="4" name="Datumsplatzhalter 3">
            <a:extLst>
              <a:ext uri="{FF2B5EF4-FFF2-40B4-BE49-F238E27FC236}">
                <a16:creationId xmlns:a16="http://schemas.microsoft.com/office/drawing/2014/main" id="{9F5F22E3-F3F9-1043-8F87-6732FB80F2B2}"/>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6FB26138-243B-9847-8CBB-E42212CDE022}"/>
              </a:ext>
            </a:extLst>
          </p:cNvPr>
          <p:cNvSpPr>
            <a:spLocks noGrp="1"/>
          </p:cNvSpPr>
          <p:nvPr>
            <p:ph type="sldNum" sz="quarter" idx="11"/>
          </p:nvPr>
        </p:nvSpPr>
        <p:spPr/>
        <p:txBody>
          <a:bodyPr/>
          <a:lstStyle/>
          <a:p>
            <a:pPr>
              <a:defRPr/>
            </a:pPr>
            <a:fld id="{A1428996-F685-467A-9A24-E1C911E03A9F}" type="slidenum">
              <a:rPr lang="de-DE" altLang="de-DE" smtClean="0"/>
              <a:pPr>
                <a:defRPr/>
              </a:pPr>
              <a:t>27</a:t>
            </a:fld>
            <a:endParaRPr lang="de-DE" altLang="de-DE"/>
          </a:p>
        </p:txBody>
      </p:sp>
      <p:pic>
        <p:nvPicPr>
          <p:cNvPr id="9" name="Grafik 8">
            <a:extLst>
              <a:ext uri="{FF2B5EF4-FFF2-40B4-BE49-F238E27FC236}">
                <a16:creationId xmlns:a16="http://schemas.microsoft.com/office/drawing/2014/main" id="{E5598795-3DCA-0D4B-A869-3A292E1495B5}"/>
              </a:ext>
            </a:extLst>
          </p:cNvPr>
          <p:cNvPicPr>
            <a:picLocks noChangeAspect="1"/>
          </p:cNvPicPr>
          <p:nvPr/>
        </p:nvPicPr>
        <p:blipFill>
          <a:blip r:embed="rId2"/>
          <a:stretch>
            <a:fillRect/>
          </a:stretch>
        </p:blipFill>
        <p:spPr>
          <a:xfrm>
            <a:off x="0" y="-1"/>
            <a:ext cx="8806156" cy="3232489"/>
          </a:xfrm>
          <a:prstGeom prst="rect">
            <a:avLst/>
          </a:prstGeom>
        </p:spPr>
      </p:pic>
      <p:pic>
        <p:nvPicPr>
          <p:cNvPr id="7" name="Inhaltsplatzhalter 6">
            <a:extLst>
              <a:ext uri="{FF2B5EF4-FFF2-40B4-BE49-F238E27FC236}">
                <a16:creationId xmlns:a16="http://schemas.microsoft.com/office/drawing/2014/main" id="{18F17D30-7DB8-A248-B42C-78D374490A7A}"/>
              </a:ext>
            </a:extLst>
          </p:cNvPr>
          <p:cNvPicPr>
            <a:picLocks noGrp="1" noChangeAspect="1"/>
          </p:cNvPicPr>
          <p:nvPr>
            <p:ph idx="1"/>
          </p:nvPr>
        </p:nvPicPr>
        <p:blipFill>
          <a:blip r:embed="rId3"/>
          <a:stretch>
            <a:fillRect/>
          </a:stretch>
        </p:blipFill>
        <p:spPr>
          <a:xfrm>
            <a:off x="-1" y="3293325"/>
            <a:ext cx="8806156" cy="3564676"/>
          </a:xfrm>
        </p:spPr>
      </p:pic>
      <p:sp>
        <p:nvSpPr>
          <p:cNvPr id="8" name="Titel 1">
            <a:extLst>
              <a:ext uri="{FF2B5EF4-FFF2-40B4-BE49-F238E27FC236}">
                <a16:creationId xmlns:a16="http://schemas.microsoft.com/office/drawing/2014/main" id="{3BE15465-1EA1-564F-9505-3DEB4E59F133}"/>
              </a:ext>
            </a:extLst>
          </p:cNvPr>
          <p:cNvSpPr txBox="1">
            <a:spLocks/>
          </p:cNvSpPr>
          <p:nvPr/>
        </p:nvSpPr>
        <p:spPr>
          <a:xfrm>
            <a:off x="8057806" y="2766118"/>
            <a:ext cx="4258961" cy="1325763"/>
          </a:xfrm>
          <a:prstGeom prst="rect">
            <a:avLst/>
          </a:prstGeom>
        </p:spPr>
        <p:txBody>
          <a:bodyPr/>
          <a:lstStyle>
            <a:lvl1pPr algn="l" rtl="0" eaLnBrk="0" fontAlgn="base" hangingPunct="0">
              <a:spcBef>
                <a:spcPct val="0"/>
              </a:spcBef>
              <a:spcAft>
                <a:spcPct val="0"/>
              </a:spcAft>
              <a:defRPr sz="3208" b="1" kern="1200">
                <a:solidFill>
                  <a:srgbClr val="007E00"/>
                </a:solidFill>
                <a:latin typeface="+mj-lt"/>
                <a:ea typeface="+mj-ea"/>
                <a:cs typeface="+mj-cs"/>
              </a:defRPr>
            </a:lvl1pPr>
            <a:lvl2pPr algn="l" rtl="0" eaLnBrk="0" fontAlgn="base" hangingPunct="0">
              <a:spcBef>
                <a:spcPct val="0"/>
              </a:spcBef>
              <a:spcAft>
                <a:spcPct val="0"/>
              </a:spcAft>
              <a:defRPr sz="3208" b="1">
                <a:solidFill>
                  <a:srgbClr val="007E00"/>
                </a:solidFill>
                <a:latin typeface="Arial Narrow" panose="020B0606020202030204" pitchFamily="34" charset="0"/>
              </a:defRPr>
            </a:lvl2pPr>
            <a:lvl3pPr algn="l" rtl="0" eaLnBrk="0" fontAlgn="base" hangingPunct="0">
              <a:spcBef>
                <a:spcPct val="0"/>
              </a:spcBef>
              <a:spcAft>
                <a:spcPct val="0"/>
              </a:spcAft>
              <a:defRPr sz="3208" b="1">
                <a:solidFill>
                  <a:srgbClr val="007E00"/>
                </a:solidFill>
                <a:latin typeface="Arial Narrow" panose="020B0606020202030204" pitchFamily="34" charset="0"/>
              </a:defRPr>
            </a:lvl3pPr>
            <a:lvl4pPr algn="l" rtl="0" eaLnBrk="0" fontAlgn="base" hangingPunct="0">
              <a:spcBef>
                <a:spcPct val="0"/>
              </a:spcBef>
              <a:spcAft>
                <a:spcPct val="0"/>
              </a:spcAft>
              <a:defRPr sz="3208" b="1">
                <a:solidFill>
                  <a:srgbClr val="007E00"/>
                </a:solidFill>
                <a:latin typeface="Arial Narrow" panose="020B0606020202030204" pitchFamily="34" charset="0"/>
              </a:defRPr>
            </a:lvl4pPr>
            <a:lvl5pPr algn="l" rtl="0" eaLnBrk="0" fontAlgn="base" hangingPunct="0">
              <a:spcBef>
                <a:spcPct val="0"/>
              </a:spcBef>
              <a:spcAft>
                <a:spcPct val="0"/>
              </a:spcAft>
              <a:defRPr sz="3208" b="1">
                <a:solidFill>
                  <a:srgbClr val="007E00"/>
                </a:solidFill>
                <a:latin typeface="Arial Narrow" panose="020B0606020202030204" pitchFamily="34" charset="0"/>
              </a:defRPr>
            </a:lvl5pPr>
            <a:lvl6pPr marL="458389" algn="l" rtl="0" fontAlgn="base">
              <a:spcBef>
                <a:spcPct val="0"/>
              </a:spcBef>
              <a:spcAft>
                <a:spcPct val="0"/>
              </a:spcAft>
              <a:defRPr sz="3208" b="1">
                <a:solidFill>
                  <a:srgbClr val="007E00"/>
                </a:solidFill>
                <a:latin typeface="Arial Narrow" panose="020B0606020202030204" pitchFamily="34" charset="0"/>
              </a:defRPr>
            </a:lvl6pPr>
            <a:lvl7pPr marL="916777" algn="l" rtl="0" fontAlgn="base">
              <a:spcBef>
                <a:spcPct val="0"/>
              </a:spcBef>
              <a:spcAft>
                <a:spcPct val="0"/>
              </a:spcAft>
              <a:defRPr sz="3208" b="1">
                <a:solidFill>
                  <a:srgbClr val="007E00"/>
                </a:solidFill>
                <a:latin typeface="Arial Narrow" panose="020B0606020202030204" pitchFamily="34" charset="0"/>
              </a:defRPr>
            </a:lvl7pPr>
            <a:lvl8pPr marL="1375166" algn="l" rtl="0" fontAlgn="base">
              <a:spcBef>
                <a:spcPct val="0"/>
              </a:spcBef>
              <a:spcAft>
                <a:spcPct val="0"/>
              </a:spcAft>
              <a:defRPr sz="3208" b="1">
                <a:solidFill>
                  <a:srgbClr val="007E00"/>
                </a:solidFill>
                <a:latin typeface="Arial Narrow" panose="020B0606020202030204" pitchFamily="34" charset="0"/>
              </a:defRPr>
            </a:lvl8pPr>
            <a:lvl9pPr marL="1833555" algn="l" rtl="0" fontAlgn="base">
              <a:spcBef>
                <a:spcPct val="0"/>
              </a:spcBef>
              <a:spcAft>
                <a:spcPct val="0"/>
              </a:spcAft>
              <a:defRPr sz="3208" b="1">
                <a:solidFill>
                  <a:srgbClr val="007E00"/>
                </a:solidFill>
                <a:latin typeface="Arial Narrow" panose="020B0606020202030204" pitchFamily="34" charset="0"/>
              </a:defRPr>
            </a:lvl9pPr>
          </a:lstStyle>
          <a:p>
            <a:pPr algn="ctr"/>
            <a:r>
              <a:rPr lang="de-DE" sz="3200" dirty="0">
                <a:solidFill>
                  <a:srgbClr val="002060"/>
                </a:solidFill>
              </a:rPr>
              <a:t>Größere Spannungszunahme bei härterem Schnee</a:t>
            </a:r>
          </a:p>
          <a:p>
            <a:pPr algn="ctr"/>
            <a:r>
              <a:rPr lang="de-DE" sz="3200" dirty="0">
                <a:solidFill>
                  <a:srgbClr val="195391"/>
                </a:solidFill>
              </a:rPr>
              <a:t>Maggiore </a:t>
            </a:r>
            <a:r>
              <a:rPr lang="de-DE" sz="3200" dirty="0" err="1">
                <a:solidFill>
                  <a:srgbClr val="195391"/>
                </a:solidFill>
              </a:rPr>
              <a:t>aumento</a:t>
            </a:r>
            <a:r>
              <a:rPr lang="de-DE" sz="3200" dirty="0">
                <a:solidFill>
                  <a:srgbClr val="195391"/>
                </a:solidFill>
              </a:rPr>
              <a:t> della </a:t>
            </a:r>
            <a:r>
              <a:rPr lang="de-DE" sz="3200" dirty="0" err="1">
                <a:solidFill>
                  <a:srgbClr val="195391"/>
                </a:solidFill>
              </a:rPr>
              <a:t>tensione</a:t>
            </a:r>
            <a:r>
              <a:rPr lang="de-DE" sz="3200" dirty="0">
                <a:solidFill>
                  <a:srgbClr val="195391"/>
                </a:solidFill>
              </a:rPr>
              <a:t> </a:t>
            </a:r>
            <a:r>
              <a:rPr lang="de-DE" sz="3200" dirty="0" err="1">
                <a:solidFill>
                  <a:srgbClr val="195391"/>
                </a:solidFill>
              </a:rPr>
              <a:t>con</a:t>
            </a:r>
            <a:r>
              <a:rPr lang="de-DE" sz="3200" dirty="0">
                <a:solidFill>
                  <a:srgbClr val="195391"/>
                </a:solidFill>
              </a:rPr>
              <a:t> </a:t>
            </a:r>
            <a:r>
              <a:rPr lang="de-DE" sz="3200" dirty="0" err="1">
                <a:solidFill>
                  <a:srgbClr val="195391"/>
                </a:solidFill>
              </a:rPr>
              <a:t>neve</a:t>
            </a:r>
            <a:r>
              <a:rPr lang="de-DE" sz="3200" dirty="0">
                <a:solidFill>
                  <a:srgbClr val="195391"/>
                </a:solidFill>
              </a:rPr>
              <a:t> più </a:t>
            </a:r>
            <a:r>
              <a:rPr lang="de-DE" sz="3200" dirty="0" err="1">
                <a:solidFill>
                  <a:srgbClr val="195391"/>
                </a:solidFill>
              </a:rPr>
              <a:t>dura</a:t>
            </a:r>
            <a:endParaRPr lang="de-DE" sz="3200" dirty="0">
              <a:solidFill>
                <a:srgbClr val="195391"/>
              </a:solidFill>
            </a:endParaRPr>
          </a:p>
        </p:txBody>
      </p:sp>
    </p:spTree>
    <p:extLst>
      <p:ext uri="{BB962C8B-B14F-4D97-AF65-F5344CB8AC3E}">
        <p14:creationId xmlns:p14="http://schemas.microsoft.com/office/powerpoint/2010/main" val="1007472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F8DAE4-F9D1-2847-A506-1050955E1866}"/>
              </a:ext>
            </a:extLst>
          </p:cNvPr>
          <p:cNvSpPr>
            <a:spLocks noGrp="1"/>
          </p:cNvSpPr>
          <p:nvPr>
            <p:ph type="title"/>
          </p:nvPr>
        </p:nvSpPr>
        <p:spPr/>
        <p:txBody>
          <a:bodyPr/>
          <a:lstStyle/>
          <a:p>
            <a:endParaRPr lang="de-IT"/>
          </a:p>
        </p:txBody>
      </p:sp>
      <p:sp>
        <p:nvSpPr>
          <p:cNvPr id="4" name="Datumsplatzhalter 3">
            <a:extLst>
              <a:ext uri="{FF2B5EF4-FFF2-40B4-BE49-F238E27FC236}">
                <a16:creationId xmlns:a16="http://schemas.microsoft.com/office/drawing/2014/main" id="{0847FB26-7F46-F44B-B324-F62626C9E863}"/>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B54D8C2D-45CB-9742-8D8A-319AB5F74C3D}"/>
              </a:ext>
            </a:extLst>
          </p:cNvPr>
          <p:cNvSpPr>
            <a:spLocks noGrp="1"/>
          </p:cNvSpPr>
          <p:nvPr>
            <p:ph type="sldNum" sz="quarter" idx="11"/>
          </p:nvPr>
        </p:nvSpPr>
        <p:spPr/>
        <p:txBody>
          <a:bodyPr/>
          <a:lstStyle/>
          <a:p>
            <a:pPr>
              <a:defRPr/>
            </a:pPr>
            <a:fld id="{A1428996-F685-467A-9A24-E1C911E03A9F}" type="slidenum">
              <a:rPr lang="de-DE" altLang="de-DE" smtClean="0"/>
              <a:pPr>
                <a:defRPr/>
              </a:pPr>
              <a:t>28</a:t>
            </a:fld>
            <a:endParaRPr lang="de-DE" altLang="de-DE"/>
          </a:p>
        </p:txBody>
      </p:sp>
      <p:pic>
        <p:nvPicPr>
          <p:cNvPr id="9" name="Grafik 8">
            <a:extLst>
              <a:ext uri="{FF2B5EF4-FFF2-40B4-BE49-F238E27FC236}">
                <a16:creationId xmlns:a16="http://schemas.microsoft.com/office/drawing/2014/main" id="{A88AE076-F5EA-BB4B-B976-705FC2D026D8}"/>
              </a:ext>
            </a:extLst>
          </p:cNvPr>
          <p:cNvPicPr>
            <a:picLocks noChangeAspect="1"/>
          </p:cNvPicPr>
          <p:nvPr/>
        </p:nvPicPr>
        <p:blipFill>
          <a:blip r:embed="rId2"/>
          <a:srcRect/>
          <a:stretch/>
        </p:blipFill>
        <p:spPr>
          <a:xfrm>
            <a:off x="3999540" y="42693"/>
            <a:ext cx="3402228" cy="3295071"/>
          </a:xfrm>
          <a:prstGeom prst="rect">
            <a:avLst/>
          </a:prstGeom>
        </p:spPr>
      </p:pic>
      <p:pic>
        <p:nvPicPr>
          <p:cNvPr id="11" name="Grafik 10">
            <a:extLst>
              <a:ext uri="{FF2B5EF4-FFF2-40B4-BE49-F238E27FC236}">
                <a16:creationId xmlns:a16="http://schemas.microsoft.com/office/drawing/2014/main" id="{8A805D66-436D-0746-A928-4B2E682C480E}"/>
              </a:ext>
            </a:extLst>
          </p:cNvPr>
          <p:cNvPicPr>
            <a:picLocks noChangeAspect="1"/>
          </p:cNvPicPr>
          <p:nvPr/>
        </p:nvPicPr>
        <p:blipFill>
          <a:blip r:embed="rId3"/>
          <a:srcRect/>
          <a:stretch/>
        </p:blipFill>
        <p:spPr>
          <a:xfrm>
            <a:off x="269207" y="42693"/>
            <a:ext cx="3402228" cy="3295071"/>
          </a:xfrm>
          <a:prstGeom prst="rect">
            <a:avLst/>
          </a:prstGeom>
        </p:spPr>
      </p:pic>
      <p:sp>
        <p:nvSpPr>
          <p:cNvPr id="15" name="Textfeld 14">
            <a:extLst>
              <a:ext uri="{FF2B5EF4-FFF2-40B4-BE49-F238E27FC236}">
                <a16:creationId xmlns:a16="http://schemas.microsoft.com/office/drawing/2014/main" id="{D98239D0-E0AC-5646-BCCC-EB71F1D0B5D9}"/>
              </a:ext>
            </a:extLst>
          </p:cNvPr>
          <p:cNvSpPr txBox="1"/>
          <p:nvPr/>
        </p:nvSpPr>
        <p:spPr>
          <a:xfrm>
            <a:off x="597312" y="2761624"/>
            <a:ext cx="498855" cy="246221"/>
          </a:xfrm>
          <a:prstGeom prst="rect">
            <a:avLst/>
          </a:prstGeom>
          <a:noFill/>
        </p:spPr>
        <p:txBody>
          <a:bodyPr wrap="none" rtlCol="0">
            <a:spAutoFit/>
          </a:bodyPr>
          <a:lstStyle/>
          <a:p>
            <a:r>
              <a:rPr lang="de-IT" sz="1000" dirty="0">
                <a:latin typeface="Times" pitchFamily="2" charset="0"/>
              </a:rPr>
              <a:t>elbow</a:t>
            </a:r>
          </a:p>
        </p:txBody>
      </p:sp>
      <p:sp>
        <p:nvSpPr>
          <p:cNvPr id="16" name="Textfeld 15">
            <a:extLst>
              <a:ext uri="{FF2B5EF4-FFF2-40B4-BE49-F238E27FC236}">
                <a16:creationId xmlns:a16="http://schemas.microsoft.com/office/drawing/2014/main" id="{A2ADDF37-CB94-CE4F-869D-6A0DD87677C2}"/>
              </a:ext>
            </a:extLst>
          </p:cNvPr>
          <p:cNvSpPr txBox="1"/>
          <p:nvPr/>
        </p:nvSpPr>
        <p:spPr>
          <a:xfrm>
            <a:off x="4327971" y="2765768"/>
            <a:ext cx="627095" cy="246221"/>
          </a:xfrm>
          <a:prstGeom prst="rect">
            <a:avLst/>
          </a:prstGeom>
          <a:noFill/>
        </p:spPr>
        <p:txBody>
          <a:bodyPr wrap="none" rtlCol="0">
            <a:spAutoFit/>
          </a:bodyPr>
          <a:lstStyle/>
          <a:p>
            <a:r>
              <a:rPr lang="de-IT" sz="1000" dirty="0">
                <a:latin typeface="Times" pitchFamily="2" charset="0"/>
              </a:rPr>
              <a:t>shoulder</a:t>
            </a:r>
          </a:p>
        </p:txBody>
      </p:sp>
      <p:sp>
        <p:nvSpPr>
          <p:cNvPr id="18" name="Textfeld 17">
            <a:extLst>
              <a:ext uri="{FF2B5EF4-FFF2-40B4-BE49-F238E27FC236}">
                <a16:creationId xmlns:a16="http://schemas.microsoft.com/office/drawing/2014/main" id="{4B375221-07EA-484B-A4EC-F69AB800F28C}"/>
              </a:ext>
            </a:extLst>
          </p:cNvPr>
          <p:cNvSpPr txBox="1"/>
          <p:nvPr/>
        </p:nvSpPr>
        <p:spPr>
          <a:xfrm>
            <a:off x="3626977" y="3162964"/>
            <a:ext cx="673582" cy="307777"/>
          </a:xfrm>
          <a:prstGeom prst="rect">
            <a:avLst/>
          </a:prstGeom>
          <a:noFill/>
        </p:spPr>
        <p:txBody>
          <a:bodyPr wrap="none" rtlCol="0">
            <a:spAutoFit/>
          </a:bodyPr>
          <a:lstStyle/>
          <a:p>
            <a:r>
              <a:rPr lang="de-IT" sz="1400" dirty="0">
                <a:latin typeface="Times" pitchFamily="2" charset="0"/>
              </a:rPr>
              <a:t>20 cm </a:t>
            </a:r>
          </a:p>
        </p:txBody>
      </p:sp>
      <p:sp>
        <p:nvSpPr>
          <p:cNvPr id="19" name="Titel 1">
            <a:extLst>
              <a:ext uri="{FF2B5EF4-FFF2-40B4-BE49-F238E27FC236}">
                <a16:creationId xmlns:a16="http://schemas.microsoft.com/office/drawing/2014/main" id="{1E0E6006-F7B2-794E-A52A-613BEC601559}"/>
              </a:ext>
            </a:extLst>
          </p:cNvPr>
          <p:cNvSpPr txBox="1">
            <a:spLocks/>
          </p:cNvSpPr>
          <p:nvPr/>
        </p:nvSpPr>
        <p:spPr>
          <a:xfrm>
            <a:off x="7382912" y="2132132"/>
            <a:ext cx="4809088" cy="1325763"/>
          </a:xfrm>
          <a:prstGeom prst="rect">
            <a:avLst/>
          </a:prstGeom>
        </p:spPr>
        <p:txBody>
          <a:bodyPr/>
          <a:lstStyle>
            <a:lvl1pPr algn="l" rtl="0" eaLnBrk="0" fontAlgn="base" hangingPunct="0">
              <a:spcBef>
                <a:spcPct val="0"/>
              </a:spcBef>
              <a:spcAft>
                <a:spcPct val="0"/>
              </a:spcAft>
              <a:defRPr sz="3208" b="1" kern="1200">
                <a:solidFill>
                  <a:srgbClr val="007E00"/>
                </a:solidFill>
                <a:latin typeface="+mj-lt"/>
                <a:ea typeface="+mj-ea"/>
                <a:cs typeface="+mj-cs"/>
              </a:defRPr>
            </a:lvl1pPr>
            <a:lvl2pPr algn="l" rtl="0" eaLnBrk="0" fontAlgn="base" hangingPunct="0">
              <a:spcBef>
                <a:spcPct val="0"/>
              </a:spcBef>
              <a:spcAft>
                <a:spcPct val="0"/>
              </a:spcAft>
              <a:defRPr sz="3208" b="1">
                <a:solidFill>
                  <a:srgbClr val="007E00"/>
                </a:solidFill>
                <a:latin typeface="Arial Narrow" panose="020B0606020202030204" pitchFamily="34" charset="0"/>
              </a:defRPr>
            </a:lvl2pPr>
            <a:lvl3pPr algn="l" rtl="0" eaLnBrk="0" fontAlgn="base" hangingPunct="0">
              <a:spcBef>
                <a:spcPct val="0"/>
              </a:spcBef>
              <a:spcAft>
                <a:spcPct val="0"/>
              </a:spcAft>
              <a:defRPr sz="3208" b="1">
                <a:solidFill>
                  <a:srgbClr val="007E00"/>
                </a:solidFill>
                <a:latin typeface="Arial Narrow" panose="020B0606020202030204" pitchFamily="34" charset="0"/>
              </a:defRPr>
            </a:lvl3pPr>
            <a:lvl4pPr algn="l" rtl="0" eaLnBrk="0" fontAlgn="base" hangingPunct="0">
              <a:spcBef>
                <a:spcPct val="0"/>
              </a:spcBef>
              <a:spcAft>
                <a:spcPct val="0"/>
              </a:spcAft>
              <a:defRPr sz="3208" b="1">
                <a:solidFill>
                  <a:srgbClr val="007E00"/>
                </a:solidFill>
                <a:latin typeface="Arial Narrow" panose="020B0606020202030204" pitchFamily="34" charset="0"/>
              </a:defRPr>
            </a:lvl4pPr>
            <a:lvl5pPr algn="l" rtl="0" eaLnBrk="0" fontAlgn="base" hangingPunct="0">
              <a:spcBef>
                <a:spcPct val="0"/>
              </a:spcBef>
              <a:spcAft>
                <a:spcPct val="0"/>
              </a:spcAft>
              <a:defRPr sz="3208" b="1">
                <a:solidFill>
                  <a:srgbClr val="007E00"/>
                </a:solidFill>
                <a:latin typeface="Arial Narrow" panose="020B0606020202030204" pitchFamily="34" charset="0"/>
              </a:defRPr>
            </a:lvl5pPr>
            <a:lvl6pPr marL="458389" algn="l" rtl="0" fontAlgn="base">
              <a:spcBef>
                <a:spcPct val="0"/>
              </a:spcBef>
              <a:spcAft>
                <a:spcPct val="0"/>
              </a:spcAft>
              <a:defRPr sz="3208" b="1">
                <a:solidFill>
                  <a:srgbClr val="007E00"/>
                </a:solidFill>
                <a:latin typeface="Arial Narrow" panose="020B0606020202030204" pitchFamily="34" charset="0"/>
              </a:defRPr>
            </a:lvl6pPr>
            <a:lvl7pPr marL="916777" algn="l" rtl="0" fontAlgn="base">
              <a:spcBef>
                <a:spcPct val="0"/>
              </a:spcBef>
              <a:spcAft>
                <a:spcPct val="0"/>
              </a:spcAft>
              <a:defRPr sz="3208" b="1">
                <a:solidFill>
                  <a:srgbClr val="007E00"/>
                </a:solidFill>
                <a:latin typeface="Arial Narrow" panose="020B0606020202030204" pitchFamily="34" charset="0"/>
              </a:defRPr>
            </a:lvl7pPr>
            <a:lvl8pPr marL="1375166" algn="l" rtl="0" fontAlgn="base">
              <a:spcBef>
                <a:spcPct val="0"/>
              </a:spcBef>
              <a:spcAft>
                <a:spcPct val="0"/>
              </a:spcAft>
              <a:defRPr sz="3208" b="1">
                <a:solidFill>
                  <a:srgbClr val="007E00"/>
                </a:solidFill>
                <a:latin typeface="Arial Narrow" panose="020B0606020202030204" pitchFamily="34" charset="0"/>
              </a:defRPr>
            </a:lvl8pPr>
            <a:lvl9pPr marL="1833555" algn="l" rtl="0" fontAlgn="base">
              <a:spcBef>
                <a:spcPct val="0"/>
              </a:spcBef>
              <a:spcAft>
                <a:spcPct val="0"/>
              </a:spcAft>
              <a:defRPr sz="3208" b="1">
                <a:solidFill>
                  <a:srgbClr val="007E00"/>
                </a:solidFill>
                <a:latin typeface="Arial Narrow" panose="020B0606020202030204" pitchFamily="34" charset="0"/>
              </a:defRPr>
            </a:lvl9pPr>
          </a:lstStyle>
          <a:p>
            <a:pPr algn="ctr"/>
            <a:r>
              <a:rPr lang="de-DE" sz="3200" dirty="0">
                <a:solidFill>
                  <a:srgbClr val="002060"/>
                </a:solidFill>
              </a:rPr>
              <a:t>Größere Spannungen bei Personen mit längeren Armen und größerem Körpergewicht </a:t>
            </a:r>
          </a:p>
          <a:p>
            <a:pPr algn="ctr"/>
            <a:r>
              <a:rPr lang="de-DE" sz="3200" dirty="0" err="1">
                <a:solidFill>
                  <a:srgbClr val="195391"/>
                </a:solidFill>
              </a:rPr>
              <a:t>Tensioni</a:t>
            </a:r>
            <a:r>
              <a:rPr lang="de-DE" sz="3200" dirty="0">
                <a:solidFill>
                  <a:srgbClr val="195391"/>
                </a:solidFill>
              </a:rPr>
              <a:t> </a:t>
            </a:r>
            <a:r>
              <a:rPr lang="de-DE" sz="3200" dirty="0" err="1">
                <a:solidFill>
                  <a:srgbClr val="195391"/>
                </a:solidFill>
              </a:rPr>
              <a:t>maggiori</a:t>
            </a:r>
            <a:r>
              <a:rPr lang="de-DE" sz="3200" dirty="0">
                <a:solidFill>
                  <a:srgbClr val="195391"/>
                </a:solidFill>
              </a:rPr>
              <a:t> per </a:t>
            </a:r>
            <a:r>
              <a:rPr lang="de-DE" sz="3200" dirty="0" err="1">
                <a:solidFill>
                  <a:srgbClr val="195391"/>
                </a:solidFill>
              </a:rPr>
              <a:t>persone</a:t>
            </a:r>
            <a:r>
              <a:rPr lang="de-DE" sz="3200" dirty="0">
                <a:solidFill>
                  <a:srgbClr val="195391"/>
                </a:solidFill>
              </a:rPr>
              <a:t> </a:t>
            </a:r>
            <a:r>
              <a:rPr lang="de-DE" sz="3200" dirty="0" err="1">
                <a:solidFill>
                  <a:srgbClr val="195391"/>
                </a:solidFill>
              </a:rPr>
              <a:t>con</a:t>
            </a:r>
            <a:r>
              <a:rPr lang="de-DE" sz="3200" dirty="0">
                <a:solidFill>
                  <a:srgbClr val="195391"/>
                </a:solidFill>
              </a:rPr>
              <a:t> </a:t>
            </a:r>
            <a:r>
              <a:rPr lang="de-DE" sz="3200" dirty="0" err="1">
                <a:solidFill>
                  <a:srgbClr val="195391"/>
                </a:solidFill>
              </a:rPr>
              <a:t>braccia</a:t>
            </a:r>
            <a:r>
              <a:rPr lang="de-DE" sz="3200" dirty="0">
                <a:solidFill>
                  <a:srgbClr val="195391"/>
                </a:solidFill>
              </a:rPr>
              <a:t> più </a:t>
            </a:r>
            <a:r>
              <a:rPr lang="de-DE" sz="3200" dirty="0" err="1">
                <a:solidFill>
                  <a:srgbClr val="195391"/>
                </a:solidFill>
              </a:rPr>
              <a:t>lunghe</a:t>
            </a:r>
            <a:r>
              <a:rPr lang="de-DE" sz="3200" dirty="0">
                <a:solidFill>
                  <a:srgbClr val="195391"/>
                </a:solidFill>
              </a:rPr>
              <a:t> e più </a:t>
            </a:r>
            <a:r>
              <a:rPr lang="de-DE" sz="3200" dirty="0" err="1">
                <a:solidFill>
                  <a:srgbClr val="195391"/>
                </a:solidFill>
              </a:rPr>
              <a:t>peso</a:t>
            </a:r>
            <a:r>
              <a:rPr lang="de-DE" sz="3200" dirty="0">
                <a:solidFill>
                  <a:srgbClr val="195391"/>
                </a:solidFill>
              </a:rPr>
              <a:t> </a:t>
            </a:r>
            <a:r>
              <a:rPr lang="de-DE" sz="3200" dirty="0" err="1">
                <a:solidFill>
                  <a:srgbClr val="195391"/>
                </a:solidFill>
              </a:rPr>
              <a:t>corporeo</a:t>
            </a:r>
            <a:endParaRPr lang="de-DE" sz="3200" dirty="0">
              <a:solidFill>
                <a:srgbClr val="195391"/>
              </a:solidFill>
            </a:endParaRPr>
          </a:p>
          <a:p>
            <a:pPr algn="ctr"/>
            <a:endParaRPr lang="de-IT" dirty="0"/>
          </a:p>
        </p:txBody>
      </p:sp>
      <p:pic>
        <p:nvPicPr>
          <p:cNvPr id="22" name="Grafik 21">
            <a:extLst>
              <a:ext uri="{FF2B5EF4-FFF2-40B4-BE49-F238E27FC236}">
                <a16:creationId xmlns:a16="http://schemas.microsoft.com/office/drawing/2014/main" id="{AF61A0C4-CEA8-1342-A267-14BE432A4163}"/>
              </a:ext>
            </a:extLst>
          </p:cNvPr>
          <p:cNvPicPr>
            <a:picLocks noChangeAspect="1"/>
          </p:cNvPicPr>
          <p:nvPr/>
        </p:nvPicPr>
        <p:blipFill>
          <a:blip r:embed="rId4"/>
          <a:srcRect/>
          <a:stretch/>
        </p:blipFill>
        <p:spPr>
          <a:xfrm>
            <a:off x="269206" y="3454669"/>
            <a:ext cx="3402227" cy="3311144"/>
          </a:xfrm>
          <a:prstGeom prst="rect">
            <a:avLst/>
          </a:prstGeom>
        </p:spPr>
      </p:pic>
      <p:sp>
        <p:nvSpPr>
          <p:cNvPr id="23" name="Textfeld 22">
            <a:extLst>
              <a:ext uri="{FF2B5EF4-FFF2-40B4-BE49-F238E27FC236}">
                <a16:creationId xmlns:a16="http://schemas.microsoft.com/office/drawing/2014/main" id="{890EF35F-9283-2749-ACB1-FED72C24200D}"/>
              </a:ext>
            </a:extLst>
          </p:cNvPr>
          <p:cNvSpPr txBox="1"/>
          <p:nvPr/>
        </p:nvSpPr>
        <p:spPr>
          <a:xfrm>
            <a:off x="589055" y="6189672"/>
            <a:ext cx="498855" cy="246221"/>
          </a:xfrm>
          <a:prstGeom prst="rect">
            <a:avLst/>
          </a:prstGeom>
          <a:noFill/>
        </p:spPr>
        <p:txBody>
          <a:bodyPr wrap="none" rtlCol="0">
            <a:spAutoFit/>
          </a:bodyPr>
          <a:lstStyle/>
          <a:p>
            <a:r>
              <a:rPr lang="de-IT" sz="1000" dirty="0">
                <a:latin typeface="Times" pitchFamily="2" charset="0"/>
              </a:rPr>
              <a:t>elbow</a:t>
            </a:r>
          </a:p>
        </p:txBody>
      </p:sp>
      <p:pic>
        <p:nvPicPr>
          <p:cNvPr id="24" name="Grafik 23">
            <a:extLst>
              <a:ext uri="{FF2B5EF4-FFF2-40B4-BE49-F238E27FC236}">
                <a16:creationId xmlns:a16="http://schemas.microsoft.com/office/drawing/2014/main" id="{A86CCA67-0030-6748-B173-68D9EF556D8C}"/>
              </a:ext>
            </a:extLst>
          </p:cNvPr>
          <p:cNvPicPr>
            <a:picLocks noChangeAspect="1"/>
          </p:cNvPicPr>
          <p:nvPr/>
        </p:nvPicPr>
        <p:blipFill>
          <a:blip r:embed="rId5"/>
          <a:srcRect/>
          <a:stretch/>
        </p:blipFill>
        <p:spPr>
          <a:xfrm>
            <a:off x="3999542" y="3470741"/>
            <a:ext cx="3402226" cy="3311143"/>
          </a:xfrm>
          <a:prstGeom prst="rect">
            <a:avLst/>
          </a:prstGeom>
        </p:spPr>
      </p:pic>
      <p:sp>
        <p:nvSpPr>
          <p:cNvPr id="25" name="Textfeld 24">
            <a:extLst>
              <a:ext uri="{FF2B5EF4-FFF2-40B4-BE49-F238E27FC236}">
                <a16:creationId xmlns:a16="http://schemas.microsoft.com/office/drawing/2014/main" id="{F2A14780-6B2D-6247-B91D-B35AE981EEBE}"/>
              </a:ext>
            </a:extLst>
          </p:cNvPr>
          <p:cNvSpPr txBox="1"/>
          <p:nvPr/>
        </p:nvSpPr>
        <p:spPr>
          <a:xfrm>
            <a:off x="4319716" y="6193816"/>
            <a:ext cx="627095" cy="246221"/>
          </a:xfrm>
          <a:prstGeom prst="rect">
            <a:avLst/>
          </a:prstGeom>
          <a:noFill/>
        </p:spPr>
        <p:txBody>
          <a:bodyPr wrap="none" rtlCol="0">
            <a:spAutoFit/>
          </a:bodyPr>
          <a:lstStyle/>
          <a:p>
            <a:r>
              <a:rPr lang="de-IT" sz="1000" dirty="0">
                <a:latin typeface="Times" pitchFamily="2" charset="0"/>
              </a:rPr>
              <a:t>shoulder</a:t>
            </a:r>
          </a:p>
        </p:txBody>
      </p:sp>
    </p:spTree>
    <p:extLst>
      <p:ext uri="{BB962C8B-B14F-4D97-AF65-F5344CB8AC3E}">
        <p14:creationId xmlns:p14="http://schemas.microsoft.com/office/powerpoint/2010/main" val="3449873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0B005476-F95F-4A44-B039-E41C7499A95F}"/>
              </a:ext>
            </a:extLst>
          </p:cNvPr>
          <p:cNvPicPr>
            <a:picLocks noChangeAspect="1"/>
          </p:cNvPicPr>
          <p:nvPr/>
        </p:nvPicPr>
        <p:blipFill>
          <a:blip r:embed="rId3">
            <a:alphaModFix amt="50000"/>
          </a:blip>
          <a:stretch>
            <a:fillRect/>
          </a:stretch>
        </p:blipFill>
        <p:spPr>
          <a:xfrm>
            <a:off x="-59376" y="-1187532"/>
            <a:ext cx="12251376" cy="9188532"/>
          </a:xfrm>
          <a:prstGeom prst="rect">
            <a:avLst/>
          </a:prstGeom>
        </p:spPr>
      </p:pic>
      <p:sp>
        <p:nvSpPr>
          <p:cNvPr id="7" name="Titel 6">
            <a:extLst>
              <a:ext uri="{FF2B5EF4-FFF2-40B4-BE49-F238E27FC236}">
                <a16:creationId xmlns:a16="http://schemas.microsoft.com/office/drawing/2014/main" id="{9E247914-22D7-2842-AF6F-2F90C0BC5CC8}"/>
              </a:ext>
            </a:extLst>
          </p:cNvPr>
          <p:cNvSpPr>
            <a:spLocks noGrp="1"/>
          </p:cNvSpPr>
          <p:nvPr>
            <p:ph type="ctrTitle"/>
          </p:nvPr>
        </p:nvSpPr>
        <p:spPr>
          <a:xfrm>
            <a:off x="347426" y="3722774"/>
            <a:ext cx="11497148" cy="2387329"/>
          </a:xfrm>
        </p:spPr>
        <p:txBody>
          <a:bodyPr/>
          <a:lstStyle/>
          <a:p>
            <a:r>
              <a:rPr lang="de-DE" sz="4000" dirty="0">
                <a:solidFill>
                  <a:srgbClr val="002060"/>
                </a:solidFill>
              </a:rPr>
              <a:t>4. Variieren die Messungen zwischen verschiedenen Personen und verschiedenen Messstandorten?</a:t>
            </a:r>
            <a:br>
              <a:rPr lang="de-DE" sz="4000" dirty="0">
                <a:solidFill>
                  <a:srgbClr val="002060"/>
                </a:solidFill>
              </a:rPr>
            </a:br>
            <a:r>
              <a:rPr lang="de-DE" sz="4000" dirty="0">
                <a:solidFill>
                  <a:srgbClr val="195391"/>
                </a:solidFill>
              </a:rPr>
              <a:t>4. </a:t>
            </a:r>
            <a:r>
              <a:rPr lang="de-DE" sz="4000" dirty="0" err="1">
                <a:solidFill>
                  <a:srgbClr val="195391"/>
                </a:solidFill>
              </a:rPr>
              <a:t>Ci</a:t>
            </a:r>
            <a:r>
              <a:rPr lang="de-DE" sz="4000" dirty="0">
                <a:solidFill>
                  <a:srgbClr val="195391"/>
                </a:solidFill>
              </a:rPr>
              <a:t> </a:t>
            </a:r>
            <a:r>
              <a:rPr lang="de-DE" sz="4000" dirty="0" err="1">
                <a:solidFill>
                  <a:srgbClr val="195391"/>
                </a:solidFill>
              </a:rPr>
              <a:t>sono</a:t>
            </a:r>
            <a:r>
              <a:rPr lang="de-DE" sz="4000" dirty="0">
                <a:solidFill>
                  <a:srgbClr val="195391"/>
                </a:solidFill>
              </a:rPr>
              <a:t> </a:t>
            </a:r>
            <a:r>
              <a:rPr lang="de-DE" sz="4000" dirty="0" err="1">
                <a:solidFill>
                  <a:srgbClr val="195391"/>
                </a:solidFill>
              </a:rPr>
              <a:t>variazioni</a:t>
            </a:r>
            <a:r>
              <a:rPr lang="de-DE" sz="4000" dirty="0">
                <a:solidFill>
                  <a:srgbClr val="195391"/>
                </a:solidFill>
              </a:rPr>
              <a:t> </a:t>
            </a:r>
            <a:r>
              <a:rPr lang="de-DE" sz="4000" dirty="0" err="1">
                <a:solidFill>
                  <a:srgbClr val="195391"/>
                </a:solidFill>
              </a:rPr>
              <a:t>nelle</a:t>
            </a:r>
            <a:r>
              <a:rPr lang="de-DE" sz="4000" dirty="0">
                <a:solidFill>
                  <a:srgbClr val="195391"/>
                </a:solidFill>
              </a:rPr>
              <a:t> </a:t>
            </a:r>
            <a:r>
              <a:rPr lang="de-DE" sz="4000" dirty="0" err="1">
                <a:solidFill>
                  <a:srgbClr val="195391"/>
                </a:solidFill>
              </a:rPr>
              <a:t>misurazioni</a:t>
            </a:r>
            <a:r>
              <a:rPr lang="de-DE" sz="4000" dirty="0">
                <a:solidFill>
                  <a:srgbClr val="195391"/>
                </a:solidFill>
              </a:rPr>
              <a:t> a </a:t>
            </a:r>
            <a:r>
              <a:rPr lang="de-DE" sz="4000" dirty="0" err="1">
                <a:solidFill>
                  <a:srgbClr val="195391"/>
                </a:solidFill>
              </a:rPr>
              <a:t>seconda</a:t>
            </a:r>
            <a:r>
              <a:rPr lang="de-DE" sz="4000" dirty="0">
                <a:solidFill>
                  <a:srgbClr val="195391"/>
                </a:solidFill>
              </a:rPr>
              <a:t> delle </a:t>
            </a:r>
            <a:r>
              <a:rPr lang="de-DE" sz="4000" dirty="0" err="1">
                <a:solidFill>
                  <a:srgbClr val="195391"/>
                </a:solidFill>
              </a:rPr>
              <a:t>persone</a:t>
            </a:r>
            <a:r>
              <a:rPr lang="de-DE" sz="4000" dirty="0">
                <a:solidFill>
                  <a:srgbClr val="195391"/>
                </a:solidFill>
              </a:rPr>
              <a:t> </a:t>
            </a:r>
            <a:r>
              <a:rPr lang="de-DE" sz="4000" dirty="0" err="1">
                <a:solidFill>
                  <a:srgbClr val="195391"/>
                </a:solidFill>
              </a:rPr>
              <a:t>e</a:t>
            </a:r>
            <a:r>
              <a:rPr lang="de-DE" sz="4000" dirty="0">
                <a:solidFill>
                  <a:srgbClr val="195391"/>
                </a:solidFill>
              </a:rPr>
              <a:t> </a:t>
            </a:r>
            <a:r>
              <a:rPr lang="de-DE" sz="4000" dirty="0" err="1">
                <a:solidFill>
                  <a:srgbClr val="195391"/>
                </a:solidFill>
              </a:rPr>
              <a:t>dei</a:t>
            </a:r>
            <a:r>
              <a:rPr lang="de-DE" sz="4000" dirty="0">
                <a:solidFill>
                  <a:srgbClr val="195391"/>
                </a:solidFill>
              </a:rPr>
              <a:t> </a:t>
            </a:r>
            <a:r>
              <a:rPr lang="de-DE" sz="4000" dirty="0" err="1">
                <a:solidFill>
                  <a:srgbClr val="195391"/>
                </a:solidFill>
              </a:rPr>
              <a:t>luoghi</a:t>
            </a:r>
            <a:r>
              <a:rPr lang="de-DE" sz="4000" dirty="0">
                <a:solidFill>
                  <a:srgbClr val="195391"/>
                </a:solidFill>
              </a:rPr>
              <a:t> di </a:t>
            </a:r>
            <a:r>
              <a:rPr lang="de-DE" sz="4000" dirty="0" err="1">
                <a:solidFill>
                  <a:srgbClr val="195391"/>
                </a:solidFill>
              </a:rPr>
              <a:t>misurazione</a:t>
            </a:r>
            <a:r>
              <a:rPr lang="de-DE" sz="4000" dirty="0">
                <a:solidFill>
                  <a:srgbClr val="195391"/>
                </a:solidFill>
              </a:rPr>
              <a:t>?</a:t>
            </a:r>
            <a:br>
              <a:rPr lang="de-DE" dirty="0">
                <a:solidFill>
                  <a:srgbClr val="195391"/>
                </a:solidFill>
              </a:rPr>
            </a:br>
            <a:br>
              <a:rPr lang="de-DE" dirty="0">
                <a:solidFill>
                  <a:srgbClr val="002060"/>
                </a:solidFill>
              </a:rPr>
            </a:br>
            <a:endParaRPr lang="de-DE" sz="4000" dirty="0">
              <a:solidFill>
                <a:srgbClr val="002060"/>
              </a:solidFill>
            </a:endParaRPr>
          </a:p>
        </p:txBody>
      </p:sp>
      <p:sp>
        <p:nvSpPr>
          <p:cNvPr id="4" name="Datumsplatzhalter 3"/>
          <p:cNvSpPr>
            <a:spLocks noGrp="1"/>
          </p:cNvSpPr>
          <p:nvPr>
            <p:ph type="dt" sz="half" idx="10"/>
          </p:nvPr>
        </p:nvSpPr>
        <p:spPr/>
        <p:txBody>
          <a:bodyPr/>
          <a:lstStyle/>
          <a:p>
            <a:pPr marL="0" marR="0" lvl="0" indent="0" algn="l" defTabSz="916777" rtl="0" eaLnBrk="1" fontAlgn="base" latinLnBrk="0" hangingPunct="1">
              <a:lnSpc>
                <a:spcPct val="100000"/>
              </a:lnSpc>
              <a:spcBef>
                <a:spcPct val="0"/>
              </a:spcBef>
              <a:spcAft>
                <a:spcPct val="0"/>
              </a:spcAft>
              <a:buClrTx/>
              <a:buSzTx/>
              <a:buFontTx/>
              <a:buNone/>
              <a:tabLst/>
              <a:defRPr/>
            </a:pPr>
            <a:fld id="{375FD020-7315-094C-A659-A5FA9D18F7BB}" type="datetime1">
              <a:rPr kumimoji="0" lang="de-DE" altLang="de-DE" sz="902" b="1"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11.01.22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Foliennummernplatzhalter 4"/>
          <p:cNvSpPr>
            <a:spLocks noGrp="1"/>
          </p:cNvSpPr>
          <p:nvPr>
            <p:ph type="sldNum" sz="quarter" idx="11"/>
          </p:nvPr>
        </p:nvSpPr>
        <p:spPr/>
        <p:txBody>
          <a:bodyPr/>
          <a:lstStyle/>
          <a:p>
            <a:pPr marL="0" marR="0" lvl="0" indent="0" algn="r" defTabSz="916777" rtl="0" eaLnBrk="1" fontAlgn="base" latinLnBrk="0" hangingPunct="1">
              <a:lnSpc>
                <a:spcPct val="100000"/>
              </a:lnSpc>
              <a:spcBef>
                <a:spcPct val="0"/>
              </a:spcBef>
              <a:spcAft>
                <a:spcPct val="0"/>
              </a:spcAft>
              <a:buClrTx/>
              <a:buSzTx/>
              <a:buFontTx/>
              <a:buNone/>
              <a:tabLst/>
              <a:defRPr/>
            </a:pPr>
            <a:fld id="{A1428996-F685-467A-9A24-E1C911E03A9F}" type="slidenum">
              <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6777" rtl="0" eaLnBrk="1" fontAlgn="base" latinLnBrk="0" hangingPunct="1">
                <a:lnSpc>
                  <a:spcPct val="100000"/>
                </a:lnSpc>
                <a:spcBef>
                  <a:spcPct val="0"/>
                </a:spcBef>
                <a:spcAft>
                  <a:spcPct val="0"/>
                </a:spcAft>
                <a:buClrTx/>
                <a:buSzTx/>
                <a:buFontTx/>
                <a:buNone/>
                <a:tabLst/>
                <a:defRPr/>
              </a:pPr>
              <a:t>29</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83614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0B005476-F95F-4A44-B039-E41C7499A95F}"/>
              </a:ext>
            </a:extLst>
          </p:cNvPr>
          <p:cNvPicPr>
            <a:picLocks noChangeAspect="1"/>
          </p:cNvPicPr>
          <p:nvPr/>
        </p:nvPicPr>
        <p:blipFill>
          <a:blip r:embed="rId3">
            <a:alphaModFix amt="50000"/>
          </a:blip>
          <a:stretch>
            <a:fillRect/>
          </a:stretch>
        </p:blipFill>
        <p:spPr>
          <a:xfrm>
            <a:off x="-59376" y="-1187532"/>
            <a:ext cx="12251376" cy="9188532"/>
          </a:xfrm>
          <a:prstGeom prst="rect">
            <a:avLst/>
          </a:prstGeom>
        </p:spPr>
      </p:pic>
      <p:sp>
        <p:nvSpPr>
          <p:cNvPr id="7" name="Titel 6">
            <a:extLst>
              <a:ext uri="{FF2B5EF4-FFF2-40B4-BE49-F238E27FC236}">
                <a16:creationId xmlns:a16="http://schemas.microsoft.com/office/drawing/2014/main" id="{9E247914-22D7-2842-AF6F-2F90C0BC5CC8}"/>
              </a:ext>
            </a:extLst>
          </p:cNvPr>
          <p:cNvSpPr>
            <a:spLocks noGrp="1"/>
          </p:cNvSpPr>
          <p:nvPr>
            <p:ph type="ctrTitle"/>
          </p:nvPr>
        </p:nvSpPr>
        <p:spPr>
          <a:xfrm>
            <a:off x="412955" y="2197387"/>
            <a:ext cx="11366090" cy="2246794"/>
          </a:xfrm>
        </p:spPr>
        <p:txBody>
          <a:bodyPr/>
          <a:lstStyle/>
          <a:p>
            <a:r>
              <a:rPr lang="de-DE" sz="6000" dirty="0">
                <a:solidFill>
                  <a:srgbClr val="002060"/>
                </a:solidFill>
              </a:rPr>
              <a:t>Schneestabilitätstests</a:t>
            </a:r>
            <a:br>
              <a:rPr lang="de-DE" sz="6000" dirty="0">
                <a:solidFill>
                  <a:srgbClr val="002060"/>
                </a:solidFill>
              </a:rPr>
            </a:br>
            <a:r>
              <a:rPr lang="de-DE" sz="6000" dirty="0">
                <a:solidFill>
                  <a:srgbClr val="195391"/>
                </a:solidFill>
              </a:rPr>
              <a:t>Test di </a:t>
            </a:r>
            <a:r>
              <a:rPr lang="de-DE" sz="6000" dirty="0" err="1">
                <a:solidFill>
                  <a:srgbClr val="195391"/>
                </a:solidFill>
              </a:rPr>
              <a:t>stabilitá</a:t>
            </a:r>
            <a:r>
              <a:rPr lang="de-DE" sz="6000" dirty="0">
                <a:solidFill>
                  <a:srgbClr val="195391"/>
                </a:solidFill>
              </a:rPr>
              <a:t> del </a:t>
            </a:r>
            <a:r>
              <a:rPr lang="de-DE" sz="6000" dirty="0" err="1">
                <a:solidFill>
                  <a:srgbClr val="195391"/>
                </a:solidFill>
              </a:rPr>
              <a:t>manto</a:t>
            </a:r>
            <a:r>
              <a:rPr lang="de-DE" sz="6000" dirty="0">
                <a:solidFill>
                  <a:srgbClr val="195391"/>
                </a:solidFill>
              </a:rPr>
              <a:t> </a:t>
            </a:r>
            <a:r>
              <a:rPr lang="de-DE" sz="6000" dirty="0" err="1">
                <a:solidFill>
                  <a:srgbClr val="195391"/>
                </a:solidFill>
              </a:rPr>
              <a:t>nevoso</a:t>
            </a:r>
            <a:endParaRPr lang="de-DE" sz="6000" dirty="0">
              <a:solidFill>
                <a:srgbClr val="195391"/>
              </a:solidFill>
            </a:endParaRPr>
          </a:p>
        </p:txBody>
      </p:sp>
      <p:sp>
        <p:nvSpPr>
          <p:cNvPr id="2" name="Untertitel 1">
            <a:extLst>
              <a:ext uri="{FF2B5EF4-FFF2-40B4-BE49-F238E27FC236}">
                <a16:creationId xmlns:a16="http://schemas.microsoft.com/office/drawing/2014/main" id="{C107E84C-4F9A-764B-83B2-55BF488E5354}"/>
              </a:ext>
            </a:extLst>
          </p:cNvPr>
          <p:cNvSpPr>
            <a:spLocks noGrp="1"/>
          </p:cNvSpPr>
          <p:nvPr>
            <p:ph type="subTitle" idx="1"/>
          </p:nvPr>
        </p:nvSpPr>
        <p:spPr/>
        <p:txBody>
          <a:bodyPr/>
          <a:lstStyle/>
          <a:p>
            <a:endParaRPr lang="de-IT" dirty="0"/>
          </a:p>
          <a:p>
            <a:endParaRPr lang="de-IT" dirty="0"/>
          </a:p>
          <a:p>
            <a:endParaRPr lang="de-IT" dirty="0"/>
          </a:p>
        </p:txBody>
      </p:sp>
      <p:sp>
        <p:nvSpPr>
          <p:cNvPr id="4" name="Datumsplatzhalter 3"/>
          <p:cNvSpPr>
            <a:spLocks noGrp="1"/>
          </p:cNvSpPr>
          <p:nvPr>
            <p:ph type="dt" sz="half" idx="10"/>
          </p:nvPr>
        </p:nvSpPr>
        <p:spPr/>
        <p:txBody>
          <a:bodyPr/>
          <a:lstStyle/>
          <a:p>
            <a:pPr marL="0" marR="0" lvl="0" indent="0" algn="l" defTabSz="916777" rtl="0" eaLnBrk="1" fontAlgn="base" latinLnBrk="0" hangingPunct="1">
              <a:lnSpc>
                <a:spcPct val="100000"/>
              </a:lnSpc>
              <a:spcBef>
                <a:spcPct val="0"/>
              </a:spcBef>
              <a:spcAft>
                <a:spcPct val="0"/>
              </a:spcAft>
              <a:buClrTx/>
              <a:buSzTx/>
              <a:buFontTx/>
              <a:buNone/>
              <a:tabLst/>
              <a:defRPr/>
            </a:pPr>
            <a:fld id="{375FD020-7315-094C-A659-A5FA9D18F7BB}" type="datetime1">
              <a:rPr kumimoji="0" lang="de-DE" altLang="de-DE" sz="902" b="1"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11.01.22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Foliennummernplatzhalter 4"/>
          <p:cNvSpPr>
            <a:spLocks noGrp="1"/>
          </p:cNvSpPr>
          <p:nvPr>
            <p:ph type="sldNum" sz="quarter" idx="11"/>
          </p:nvPr>
        </p:nvSpPr>
        <p:spPr/>
        <p:txBody>
          <a:bodyPr/>
          <a:lstStyle/>
          <a:p>
            <a:pPr marL="0" marR="0" lvl="0" indent="0" algn="r" defTabSz="916777" rtl="0" eaLnBrk="1" fontAlgn="base" latinLnBrk="0" hangingPunct="1">
              <a:lnSpc>
                <a:spcPct val="100000"/>
              </a:lnSpc>
              <a:spcBef>
                <a:spcPct val="0"/>
              </a:spcBef>
              <a:spcAft>
                <a:spcPct val="0"/>
              </a:spcAft>
              <a:buClrTx/>
              <a:buSzTx/>
              <a:buFontTx/>
              <a:buNone/>
              <a:tabLst/>
              <a:defRPr/>
            </a:pPr>
            <a:fld id="{A1428996-F685-467A-9A24-E1C911E03A9F}" type="slidenum">
              <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6777" rtl="0" eaLnBrk="1" fontAlgn="base" latinLnBrk="0" hangingPunct="1">
                <a:lnSpc>
                  <a:spcPct val="100000"/>
                </a:lnSpc>
                <a:spcBef>
                  <a:spcPct val="0"/>
                </a:spcBef>
                <a:spcAft>
                  <a:spcPct val="0"/>
                </a:spcAft>
                <a:buClrTx/>
                <a:buSzTx/>
                <a:buFontTx/>
                <a:buNone/>
                <a:tabLst/>
                <a:defRPr/>
              </a:pPr>
              <a:t>3</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44711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931252-1FE8-5447-A84A-9F18AA44FDF0}"/>
              </a:ext>
            </a:extLst>
          </p:cNvPr>
          <p:cNvSpPr>
            <a:spLocks noGrp="1"/>
          </p:cNvSpPr>
          <p:nvPr>
            <p:ph type="title"/>
          </p:nvPr>
        </p:nvSpPr>
        <p:spPr/>
        <p:txBody>
          <a:bodyPr/>
          <a:lstStyle/>
          <a:p>
            <a:endParaRPr lang="de-IT"/>
          </a:p>
        </p:txBody>
      </p:sp>
      <p:pic>
        <p:nvPicPr>
          <p:cNvPr id="7" name="Inhaltsplatzhalter 6">
            <a:extLst>
              <a:ext uri="{FF2B5EF4-FFF2-40B4-BE49-F238E27FC236}">
                <a16:creationId xmlns:a16="http://schemas.microsoft.com/office/drawing/2014/main" id="{0CCB69B0-348A-B748-AFC5-C46D9C3E5C1A}"/>
              </a:ext>
            </a:extLst>
          </p:cNvPr>
          <p:cNvPicPr>
            <a:picLocks noGrp="1" noChangeAspect="1"/>
          </p:cNvPicPr>
          <p:nvPr>
            <p:ph idx="1"/>
          </p:nvPr>
        </p:nvPicPr>
        <p:blipFill>
          <a:blip r:embed="rId2"/>
          <a:stretch>
            <a:fillRect/>
          </a:stretch>
        </p:blipFill>
        <p:spPr>
          <a:xfrm>
            <a:off x="1" y="0"/>
            <a:ext cx="7704668" cy="3429000"/>
          </a:xfrm>
        </p:spPr>
      </p:pic>
      <p:sp>
        <p:nvSpPr>
          <p:cNvPr id="4" name="Datumsplatzhalter 3">
            <a:extLst>
              <a:ext uri="{FF2B5EF4-FFF2-40B4-BE49-F238E27FC236}">
                <a16:creationId xmlns:a16="http://schemas.microsoft.com/office/drawing/2014/main" id="{5CE53686-43C4-D343-95CD-811DAADBE1F4}"/>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99F5D7ED-C44C-8648-93E9-12583EF72C19}"/>
              </a:ext>
            </a:extLst>
          </p:cNvPr>
          <p:cNvSpPr>
            <a:spLocks noGrp="1"/>
          </p:cNvSpPr>
          <p:nvPr>
            <p:ph type="sldNum" sz="quarter" idx="11"/>
          </p:nvPr>
        </p:nvSpPr>
        <p:spPr/>
        <p:txBody>
          <a:bodyPr/>
          <a:lstStyle/>
          <a:p>
            <a:pPr>
              <a:defRPr/>
            </a:pPr>
            <a:fld id="{A1428996-F685-467A-9A24-E1C911E03A9F}" type="slidenum">
              <a:rPr lang="de-DE" altLang="de-DE" smtClean="0"/>
              <a:pPr>
                <a:defRPr/>
              </a:pPr>
              <a:t>30</a:t>
            </a:fld>
            <a:endParaRPr lang="de-DE" altLang="de-DE"/>
          </a:p>
        </p:txBody>
      </p:sp>
      <p:sp>
        <p:nvSpPr>
          <p:cNvPr id="10" name="Textfeld 9">
            <a:extLst>
              <a:ext uri="{FF2B5EF4-FFF2-40B4-BE49-F238E27FC236}">
                <a16:creationId xmlns:a16="http://schemas.microsoft.com/office/drawing/2014/main" id="{F5C8DE7F-0ABA-0945-A035-E891288FD0DC}"/>
              </a:ext>
            </a:extLst>
          </p:cNvPr>
          <p:cNvSpPr txBox="1"/>
          <p:nvPr/>
        </p:nvSpPr>
        <p:spPr>
          <a:xfrm>
            <a:off x="1970321" y="118245"/>
            <a:ext cx="502061" cy="246221"/>
          </a:xfrm>
          <a:prstGeom prst="rect">
            <a:avLst/>
          </a:prstGeom>
          <a:noFill/>
        </p:spPr>
        <p:txBody>
          <a:bodyPr wrap="none" rtlCol="0">
            <a:spAutoFit/>
          </a:bodyPr>
          <a:lstStyle/>
          <a:p>
            <a:r>
              <a:rPr lang="de-IT" sz="1000" dirty="0">
                <a:latin typeface="Times" pitchFamily="2" charset="0"/>
              </a:rPr>
              <a:t>20 cm</a:t>
            </a:r>
          </a:p>
        </p:txBody>
      </p:sp>
      <p:sp>
        <p:nvSpPr>
          <p:cNvPr id="13" name="Titel 1">
            <a:extLst>
              <a:ext uri="{FF2B5EF4-FFF2-40B4-BE49-F238E27FC236}">
                <a16:creationId xmlns:a16="http://schemas.microsoft.com/office/drawing/2014/main" id="{74A1A3C2-D111-5A40-8E62-7E1AEEBE5A29}"/>
              </a:ext>
            </a:extLst>
          </p:cNvPr>
          <p:cNvSpPr txBox="1">
            <a:spLocks/>
          </p:cNvSpPr>
          <p:nvPr/>
        </p:nvSpPr>
        <p:spPr>
          <a:xfrm>
            <a:off x="7704668" y="2690274"/>
            <a:ext cx="4487331" cy="1325763"/>
          </a:xfrm>
          <a:prstGeom prst="rect">
            <a:avLst/>
          </a:prstGeom>
        </p:spPr>
        <p:txBody>
          <a:bodyPr/>
          <a:lstStyle>
            <a:lvl1pPr algn="l" rtl="0" eaLnBrk="0" fontAlgn="base" hangingPunct="0">
              <a:spcBef>
                <a:spcPct val="0"/>
              </a:spcBef>
              <a:spcAft>
                <a:spcPct val="0"/>
              </a:spcAft>
              <a:defRPr sz="3208" b="1" kern="1200">
                <a:solidFill>
                  <a:srgbClr val="007E00"/>
                </a:solidFill>
                <a:latin typeface="+mj-lt"/>
                <a:ea typeface="+mj-ea"/>
                <a:cs typeface="+mj-cs"/>
              </a:defRPr>
            </a:lvl1pPr>
            <a:lvl2pPr algn="l" rtl="0" eaLnBrk="0" fontAlgn="base" hangingPunct="0">
              <a:spcBef>
                <a:spcPct val="0"/>
              </a:spcBef>
              <a:spcAft>
                <a:spcPct val="0"/>
              </a:spcAft>
              <a:defRPr sz="3208" b="1">
                <a:solidFill>
                  <a:srgbClr val="007E00"/>
                </a:solidFill>
                <a:latin typeface="Arial Narrow" panose="020B0606020202030204" pitchFamily="34" charset="0"/>
              </a:defRPr>
            </a:lvl2pPr>
            <a:lvl3pPr algn="l" rtl="0" eaLnBrk="0" fontAlgn="base" hangingPunct="0">
              <a:spcBef>
                <a:spcPct val="0"/>
              </a:spcBef>
              <a:spcAft>
                <a:spcPct val="0"/>
              </a:spcAft>
              <a:defRPr sz="3208" b="1">
                <a:solidFill>
                  <a:srgbClr val="007E00"/>
                </a:solidFill>
                <a:latin typeface="Arial Narrow" panose="020B0606020202030204" pitchFamily="34" charset="0"/>
              </a:defRPr>
            </a:lvl3pPr>
            <a:lvl4pPr algn="l" rtl="0" eaLnBrk="0" fontAlgn="base" hangingPunct="0">
              <a:spcBef>
                <a:spcPct val="0"/>
              </a:spcBef>
              <a:spcAft>
                <a:spcPct val="0"/>
              </a:spcAft>
              <a:defRPr sz="3208" b="1">
                <a:solidFill>
                  <a:srgbClr val="007E00"/>
                </a:solidFill>
                <a:latin typeface="Arial Narrow" panose="020B0606020202030204" pitchFamily="34" charset="0"/>
              </a:defRPr>
            </a:lvl4pPr>
            <a:lvl5pPr algn="l" rtl="0" eaLnBrk="0" fontAlgn="base" hangingPunct="0">
              <a:spcBef>
                <a:spcPct val="0"/>
              </a:spcBef>
              <a:spcAft>
                <a:spcPct val="0"/>
              </a:spcAft>
              <a:defRPr sz="3208" b="1">
                <a:solidFill>
                  <a:srgbClr val="007E00"/>
                </a:solidFill>
                <a:latin typeface="Arial Narrow" panose="020B0606020202030204" pitchFamily="34" charset="0"/>
              </a:defRPr>
            </a:lvl5pPr>
            <a:lvl6pPr marL="458389" algn="l" rtl="0" fontAlgn="base">
              <a:spcBef>
                <a:spcPct val="0"/>
              </a:spcBef>
              <a:spcAft>
                <a:spcPct val="0"/>
              </a:spcAft>
              <a:defRPr sz="3208" b="1">
                <a:solidFill>
                  <a:srgbClr val="007E00"/>
                </a:solidFill>
                <a:latin typeface="Arial Narrow" panose="020B0606020202030204" pitchFamily="34" charset="0"/>
              </a:defRPr>
            </a:lvl6pPr>
            <a:lvl7pPr marL="916777" algn="l" rtl="0" fontAlgn="base">
              <a:spcBef>
                <a:spcPct val="0"/>
              </a:spcBef>
              <a:spcAft>
                <a:spcPct val="0"/>
              </a:spcAft>
              <a:defRPr sz="3208" b="1">
                <a:solidFill>
                  <a:srgbClr val="007E00"/>
                </a:solidFill>
                <a:latin typeface="Arial Narrow" panose="020B0606020202030204" pitchFamily="34" charset="0"/>
              </a:defRPr>
            </a:lvl7pPr>
            <a:lvl8pPr marL="1375166" algn="l" rtl="0" fontAlgn="base">
              <a:spcBef>
                <a:spcPct val="0"/>
              </a:spcBef>
              <a:spcAft>
                <a:spcPct val="0"/>
              </a:spcAft>
              <a:defRPr sz="3208" b="1">
                <a:solidFill>
                  <a:srgbClr val="007E00"/>
                </a:solidFill>
                <a:latin typeface="Arial Narrow" panose="020B0606020202030204" pitchFamily="34" charset="0"/>
              </a:defRPr>
            </a:lvl8pPr>
            <a:lvl9pPr marL="1833555" algn="l" rtl="0" fontAlgn="base">
              <a:spcBef>
                <a:spcPct val="0"/>
              </a:spcBef>
              <a:spcAft>
                <a:spcPct val="0"/>
              </a:spcAft>
              <a:defRPr sz="3208" b="1">
                <a:solidFill>
                  <a:srgbClr val="007E00"/>
                </a:solidFill>
                <a:latin typeface="Arial Narrow" panose="020B0606020202030204" pitchFamily="34" charset="0"/>
              </a:defRPr>
            </a:lvl9pPr>
          </a:lstStyle>
          <a:p>
            <a:pPr algn="ctr"/>
            <a:r>
              <a:rPr lang="de-DE" sz="3200" dirty="0">
                <a:solidFill>
                  <a:srgbClr val="002060"/>
                </a:solidFill>
              </a:rPr>
              <a:t>Unterschiede zwischen verschiedenen Personen und Standorten</a:t>
            </a:r>
          </a:p>
          <a:p>
            <a:pPr algn="ctr"/>
            <a:r>
              <a:rPr lang="de-DE" sz="3200" dirty="0" err="1">
                <a:solidFill>
                  <a:srgbClr val="195391"/>
                </a:solidFill>
              </a:rPr>
              <a:t>Differenze</a:t>
            </a:r>
            <a:r>
              <a:rPr lang="de-DE" sz="3200" dirty="0">
                <a:solidFill>
                  <a:srgbClr val="195391"/>
                </a:solidFill>
              </a:rPr>
              <a:t> </a:t>
            </a:r>
            <a:r>
              <a:rPr lang="de-DE" sz="3200" dirty="0" err="1">
                <a:solidFill>
                  <a:srgbClr val="195391"/>
                </a:solidFill>
              </a:rPr>
              <a:t>tra</a:t>
            </a:r>
            <a:r>
              <a:rPr lang="de-DE" sz="3200" dirty="0">
                <a:solidFill>
                  <a:srgbClr val="195391"/>
                </a:solidFill>
              </a:rPr>
              <a:t> </a:t>
            </a:r>
            <a:r>
              <a:rPr lang="de-DE" sz="3200" dirty="0" err="1">
                <a:solidFill>
                  <a:srgbClr val="195391"/>
                </a:solidFill>
              </a:rPr>
              <a:t>persone</a:t>
            </a:r>
            <a:r>
              <a:rPr lang="de-DE" sz="3200" dirty="0">
                <a:solidFill>
                  <a:srgbClr val="195391"/>
                </a:solidFill>
              </a:rPr>
              <a:t> e </a:t>
            </a:r>
            <a:r>
              <a:rPr lang="de-DE" sz="3200" dirty="0" err="1">
                <a:solidFill>
                  <a:srgbClr val="195391"/>
                </a:solidFill>
              </a:rPr>
              <a:t>luoghi</a:t>
            </a:r>
            <a:r>
              <a:rPr lang="de-DE" sz="3200" dirty="0">
                <a:solidFill>
                  <a:srgbClr val="195391"/>
                </a:solidFill>
              </a:rPr>
              <a:t> </a:t>
            </a:r>
            <a:r>
              <a:rPr lang="de-DE" sz="3200" dirty="0" err="1">
                <a:solidFill>
                  <a:srgbClr val="195391"/>
                </a:solidFill>
              </a:rPr>
              <a:t>diversi</a:t>
            </a:r>
            <a:endParaRPr lang="de-DE" sz="3200" dirty="0">
              <a:solidFill>
                <a:srgbClr val="195391"/>
              </a:solidFill>
            </a:endParaRPr>
          </a:p>
          <a:p>
            <a:pPr algn="ctr"/>
            <a:endParaRPr lang="de-DE" sz="3200" dirty="0">
              <a:solidFill>
                <a:srgbClr val="002060"/>
              </a:solidFill>
            </a:endParaRPr>
          </a:p>
          <a:p>
            <a:pPr algn="ctr"/>
            <a:endParaRPr lang="de-IT" dirty="0"/>
          </a:p>
        </p:txBody>
      </p:sp>
      <p:pic>
        <p:nvPicPr>
          <p:cNvPr id="16" name="Grafik 15">
            <a:extLst>
              <a:ext uri="{FF2B5EF4-FFF2-40B4-BE49-F238E27FC236}">
                <a16:creationId xmlns:a16="http://schemas.microsoft.com/office/drawing/2014/main" id="{A90854BD-70F8-F749-87EC-24AD7F4A005F}"/>
              </a:ext>
            </a:extLst>
          </p:cNvPr>
          <p:cNvPicPr>
            <a:picLocks noChangeAspect="1"/>
          </p:cNvPicPr>
          <p:nvPr/>
        </p:nvPicPr>
        <p:blipFill>
          <a:blip r:embed="rId3"/>
          <a:stretch>
            <a:fillRect/>
          </a:stretch>
        </p:blipFill>
        <p:spPr>
          <a:xfrm>
            <a:off x="0" y="3427200"/>
            <a:ext cx="7708711" cy="3430800"/>
          </a:xfrm>
          <a:prstGeom prst="rect">
            <a:avLst/>
          </a:prstGeom>
        </p:spPr>
      </p:pic>
      <p:sp>
        <p:nvSpPr>
          <p:cNvPr id="17" name="Textfeld 16">
            <a:extLst>
              <a:ext uri="{FF2B5EF4-FFF2-40B4-BE49-F238E27FC236}">
                <a16:creationId xmlns:a16="http://schemas.microsoft.com/office/drawing/2014/main" id="{2845D12E-BBDA-1946-9CF1-C70AFA91A526}"/>
              </a:ext>
            </a:extLst>
          </p:cNvPr>
          <p:cNvSpPr txBox="1"/>
          <p:nvPr/>
        </p:nvSpPr>
        <p:spPr>
          <a:xfrm>
            <a:off x="1468260" y="3550897"/>
            <a:ext cx="502061" cy="246221"/>
          </a:xfrm>
          <a:prstGeom prst="rect">
            <a:avLst/>
          </a:prstGeom>
          <a:noFill/>
        </p:spPr>
        <p:txBody>
          <a:bodyPr wrap="none" rtlCol="0">
            <a:spAutoFit/>
          </a:bodyPr>
          <a:lstStyle/>
          <a:p>
            <a:r>
              <a:rPr lang="de-IT" sz="1000" dirty="0">
                <a:latin typeface="Times" pitchFamily="2" charset="0"/>
              </a:rPr>
              <a:t>20 cm</a:t>
            </a:r>
          </a:p>
        </p:txBody>
      </p:sp>
    </p:spTree>
    <p:extLst>
      <p:ext uri="{BB962C8B-B14F-4D97-AF65-F5344CB8AC3E}">
        <p14:creationId xmlns:p14="http://schemas.microsoft.com/office/powerpoint/2010/main" val="4002309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0B005476-F95F-4A44-B039-E41C7499A95F}"/>
              </a:ext>
            </a:extLst>
          </p:cNvPr>
          <p:cNvPicPr>
            <a:picLocks noChangeAspect="1"/>
          </p:cNvPicPr>
          <p:nvPr/>
        </p:nvPicPr>
        <p:blipFill>
          <a:blip r:embed="rId2">
            <a:alphaModFix amt="50000"/>
          </a:blip>
          <a:stretch>
            <a:fillRect/>
          </a:stretch>
        </p:blipFill>
        <p:spPr>
          <a:xfrm>
            <a:off x="-59376" y="-1187532"/>
            <a:ext cx="12251376" cy="9188532"/>
          </a:xfrm>
          <a:prstGeom prst="rect">
            <a:avLst/>
          </a:prstGeom>
        </p:spPr>
      </p:pic>
      <p:sp>
        <p:nvSpPr>
          <p:cNvPr id="7" name="Titel 6">
            <a:extLst>
              <a:ext uri="{FF2B5EF4-FFF2-40B4-BE49-F238E27FC236}">
                <a16:creationId xmlns:a16="http://schemas.microsoft.com/office/drawing/2014/main" id="{9E247914-22D7-2842-AF6F-2F90C0BC5CC8}"/>
              </a:ext>
            </a:extLst>
          </p:cNvPr>
          <p:cNvSpPr>
            <a:spLocks noGrp="1"/>
          </p:cNvSpPr>
          <p:nvPr>
            <p:ph type="ctrTitle"/>
          </p:nvPr>
        </p:nvSpPr>
        <p:spPr>
          <a:xfrm>
            <a:off x="950026" y="2368952"/>
            <a:ext cx="9718232" cy="2387329"/>
          </a:xfrm>
        </p:spPr>
        <p:txBody>
          <a:bodyPr/>
          <a:lstStyle/>
          <a:p>
            <a:r>
              <a:rPr lang="de-DE" sz="6000" dirty="0">
                <a:solidFill>
                  <a:srgbClr val="002060"/>
                </a:solidFill>
              </a:rPr>
              <a:t>SCHLUSSFOLGERUNG &amp; AUSBLICK</a:t>
            </a:r>
            <a:br>
              <a:rPr lang="de-DE" sz="6000" dirty="0">
                <a:solidFill>
                  <a:srgbClr val="002060"/>
                </a:solidFill>
              </a:rPr>
            </a:br>
            <a:r>
              <a:rPr lang="de-DE" sz="6000" dirty="0">
                <a:solidFill>
                  <a:srgbClr val="195391"/>
                </a:solidFill>
              </a:rPr>
              <a:t>CONCLUSIONI E PROSPETTIVE</a:t>
            </a:r>
          </a:p>
        </p:txBody>
      </p:sp>
      <p:sp>
        <p:nvSpPr>
          <p:cNvPr id="4" name="Datumsplatzhalter 3"/>
          <p:cNvSpPr>
            <a:spLocks noGrp="1"/>
          </p:cNvSpPr>
          <p:nvPr>
            <p:ph type="dt" sz="half" idx="10"/>
          </p:nvPr>
        </p:nvSpPr>
        <p:spPr/>
        <p:txBody>
          <a:bodyPr/>
          <a:lstStyle/>
          <a:p>
            <a:pPr marL="0" marR="0" lvl="0" indent="0" algn="l" defTabSz="916777" rtl="0" eaLnBrk="1" fontAlgn="base" latinLnBrk="0" hangingPunct="1">
              <a:lnSpc>
                <a:spcPct val="100000"/>
              </a:lnSpc>
              <a:spcBef>
                <a:spcPct val="0"/>
              </a:spcBef>
              <a:spcAft>
                <a:spcPct val="0"/>
              </a:spcAft>
              <a:buClrTx/>
              <a:buSzTx/>
              <a:buFontTx/>
              <a:buNone/>
              <a:tabLst/>
              <a:defRPr/>
            </a:pPr>
            <a:fld id="{375FD020-7315-094C-A659-A5FA9D18F7BB}" type="datetime1">
              <a:rPr kumimoji="0" lang="de-DE" altLang="de-DE" sz="902" b="1"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11.01.22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Foliennummernplatzhalter 4"/>
          <p:cNvSpPr>
            <a:spLocks noGrp="1"/>
          </p:cNvSpPr>
          <p:nvPr>
            <p:ph type="sldNum" sz="quarter" idx="11"/>
          </p:nvPr>
        </p:nvSpPr>
        <p:spPr/>
        <p:txBody>
          <a:bodyPr/>
          <a:lstStyle/>
          <a:p>
            <a:pPr marL="0" marR="0" lvl="0" indent="0" algn="r" defTabSz="916777" rtl="0" eaLnBrk="1" fontAlgn="base" latinLnBrk="0" hangingPunct="1">
              <a:lnSpc>
                <a:spcPct val="100000"/>
              </a:lnSpc>
              <a:spcBef>
                <a:spcPct val="0"/>
              </a:spcBef>
              <a:spcAft>
                <a:spcPct val="0"/>
              </a:spcAft>
              <a:buClrTx/>
              <a:buSzTx/>
              <a:buFontTx/>
              <a:buNone/>
              <a:tabLst/>
              <a:defRPr/>
            </a:pPr>
            <a:fld id="{A1428996-F685-467A-9A24-E1C911E03A9F}" type="slidenum">
              <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6777" rtl="0" eaLnBrk="1" fontAlgn="base" latinLnBrk="0" hangingPunct="1">
                <a:lnSpc>
                  <a:spcPct val="100000"/>
                </a:lnSpc>
                <a:spcBef>
                  <a:spcPct val="0"/>
                </a:spcBef>
                <a:spcAft>
                  <a:spcPct val="0"/>
                </a:spcAft>
                <a:buClrTx/>
                <a:buSzTx/>
                <a:buFontTx/>
                <a:buNone/>
                <a:tabLst/>
                <a:defRPr/>
              </a:pPr>
              <a:t>31</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17133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3CDD41-2098-5448-B53C-79284AF45FBC}"/>
              </a:ext>
            </a:extLst>
          </p:cNvPr>
          <p:cNvSpPr>
            <a:spLocks noGrp="1"/>
          </p:cNvSpPr>
          <p:nvPr>
            <p:ph type="title"/>
          </p:nvPr>
        </p:nvSpPr>
        <p:spPr/>
        <p:txBody>
          <a:bodyPr/>
          <a:lstStyle/>
          <a:p>
            <a:endParaRPr lang="de-IT"/>
          </a:p>
        </p:txBody>
      </p:sp>
      <p:graphicFrame>
        <p:nvGraphicFramePr>
          <p:cNvPr id="6" name="Inhaltsplatzhalter 5">
            <a:extLst>
              <a:ext uri="{FF2B5EF4-FFF2-40B4-BE49-F238E27FC236}">
                <a16:creationId xmlns:a16="http://schemas.microsoft.com/office/drawing/2014/main" id="{B5ECAD6B-9B21-0341-BEE6-6327346B06ED}"/>
              </a:ext>
            </a:extLst>
          </p:cNvPr>
          <p:cNvGraphicFramePr>
            <a:graphicFrameLocks noGrp="1"/>
          </p:cNvGraphicFramePr>
          <p:nvPr>
            <p:ph idx="1"/>
            <p:extLst>
              <p:ext uri="{D42A27DB-BD31-4B8C-83A1-F6EECF244321}">
                <p14:modId xmlns:p14="http://schemas.microsoft.com/office/powerpoint/2010/main" val="2195870647"/>
              </p:ext>
            </p:extLst>
          </p:nvPr>
        </p:nvGraphicFramePr>
        <p:xfrm>
          <a:off x="0" y="0"/>
          <a:ext cx="12191999"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umsplatzhalter 3">
            <a:extLst>
              <a:ext uri="{FF2B5EF4-FFF2-40B4-BE49-F238E27FC236}">
                <a16:creationId xmlns:a16="http://schemas.microsoft.com/office/drawing/2014/main" id="{5558C3D4-F544-FD44-BB1F-51E779CAAB3D}"/>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DE7D371F-03C8-2345-9002-549ECB24A933}"/>
              </a:ext>
            </a:extLst>
          </p:cNvPr>
          <p:cNvSpPr>
            <a:spLocks noGrp="1"/>
          </p:cNvSpPr>
          <p:nvPr>
            <p:ph type="sldNum" sz="quarter" idx="11"/>
          </p:nvPr>
        </p:nvSpPr>
        <p:spPr/>
        <p:txBody>
          <a:bodyPr/>
          <a:lstStyle/>
          <a:p>
            <a:pPr>
              <a:defRPr/>
            </a:pPr>
            <a:fld id="{A1428996-F685-467A-9A24-E1C911E03A9F}" type="slidenum">
              <a:rPr lang="de-DE" altLang="de-DE" smtClean="0"/>
              <a:pPr>
                <a:defRPr/>
              </a:pPr>
              <a:t>32</a:t>
            </a:fld>
            <a:endParaRPr lang="de-DE" altLang="de-DE"/>
          </a:p>
        </p:txBody>
      </p:sp>
    </p:spTree>
    <p:extLst>
      <p:ext uri="{BB962C8B-B14F-4D97-AF65-F5344CB8AC3E}">
        <p14:creationId xmlns:p14="http://schemas.microsoft.com/office/powerpoint/2010/main" val="3007797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0B005476-F95F-4A44-B039-E41C7499A95F}"/>
              </a:ext>
            </a:extLst>
          </p:cNvPr>
          <p:cNvPicPr>
            <a:picLocks noChangeAspect="1"/>
          </p:cNvPicPr>
          <p:nvPr/>
        </p:nvPicPr>
        <p:blipFill>
          <a:blip r:embed="rId3">
            <a:alphaModFix amt="50000"/>
          </a:blip>
          <a:stretch>
            <a:fillRect/>
          </a:stretch>
        </p:blipFill>
        <p:spPr>
          <a:xfrm>
            <a:off x="-59376" y="-1045031"/>
            <a:ext cx="12251376" cy="9188532"/>
          </a:xfrm>
          <a:prstGeom prst="rect">
            <a:avLst/>
          </a:prstGeom>
        </p:spPr>
      </p:pic>
      <p:sp>
        <p:nvSpPr>
          <p:cNvPr id="7" name="Titel 6">
            <a:extLst>
              <a:ext uri="{FF2B5EF4-FFF2-40B4-BE49-F238E27FC236}">
                <a16:creationId xmlns:a16="http://schemas.microsoft.com/office/drawing/2014/main" id="{9E247914-22D7-2842-AF6F-2F90C0BC5CC8}"/>
              </a:ext>
            </a:extLst>
          </p:cNvPr>
          <p:cNvSpPr>
            <a:spLocks noGrp="1"/>
          </p:cNvSpPr>
          <p:nvPr>
            <p:ph type="ctrTitle"/>
          </p:nvPr>
        </p:nvSpPr>
        <p:spPr>
          <a:xfrm>
            <a:off x="225631" y="3942615"/>
            <a:ext cx="9381506" cy="2387329"/>
          </a:xfrm>
        </p:spPr>
        <p:txBody>
          <a:bodyPr/>
          <a:lstStyle/>
          <a:p>
            <a:r>
              <a:rPr lang="de-DE" sz="5400" dirty="0">
                <a:solidFill>
                  <a:srgbClr val="002060"/>
                </a:solidFill>
              </a:rPr>
              <a:t>Die Aussagekraft von CT-Resultaten steigt mit zunehmender Bruchtiefe. </a:t>
            </a:r>
            <a:r>
              <a:rPr lang="de-DE" sz="5400" dirty="0" err="1">
                <a:solidFill>
                  <a:srgbClr val="195391"/>
                </a:solidFill>
              </a:rPr>
              <a:t>L‘affidabilità</a:t>
            </a:r>
            <a:r>
              <a:rPr lang="de-DE" sz="5400" dirty="0">
                <a:solidFill>
                  <a:srgbClr val="195391"/>
                </a:solidFill>
              </a:rPr>
              <a:t> </a:t>
            </a:r>
            <a:r>
              <a:rPr lang="de-DE" sz="5400" dirty="0" err="1">
                <a:solidFill>
                  <a:srgbClr val="195391"/>
                </a:solidFill>
              </a:rPr>
              <a:t>dei</a:t>
            </a:r>
            <a:r>
              <a:rPr lang="de-DE" sz="5400" dirty="0">
                <a:solidFill>
                  <a:srgbClr val="195391"/>
                </a:solidFill>
              </a:rPr>
              <a:t> </a:t>
            </a:r>
            <a:r>
              <a:rPr lang="de-DE" sz="5400" dirty="0" err="1">
                <a:solidFill>
                  <a:srgbClr val="195391"/>
                </a:solidFill>
              </a:rPr>
              <a:t>risultati</a:t>
            </a:r>
            <a:r>
              <a:rPr lang="de-DE" sz="5400" dirty="0">
                <a:solidFill>
                  <a:srgbClr val="195391"/>
                </a:solidFill>
              </a:rPr>
              <a:t> di </a:t>
            </a:r>
            <a:r>
              <a:rPr lang="de-DE" sz="5400" dirty="0" err="1">
                <a:solidFill>
                  <a:srgbClr val="195391"/>
                </a:solidFill>
              </a:rPr>
              <a:t>un</a:t>
            </a:r>
            <a:r>
              <a:rPr lang="de-DE" sz="5400" dirty="0">
                <a:solidFill>
                  <a:srgbClr val="195391"/>
                </a:solidFill>
              </a:rPr>
              <a:t> CT </a:t>
            </a:r>
            <a:r>
              <a:rPr lang="de-DE" sz="5400" dirty="0" err="1">
                <a:solidFill>
                  <a:srgbClr val="195391"/>
                </a:solidFill>
              </a:rPr>
              <a:t>aumenta</a:t>
            </a:r>
            <a:r>
              <a:rPr lang="de-DE" sz="5400" dirty="0">
                <a:solidFill>
                  <a:srgbClr val="195391"/>
                </a:solidFill>
              </a:rPr>
              <a:t> </a:t>
            </a:r>
            <a:r>
              <a:rPr lang="de-DE" sz="5400" dirty="0" err="1">
                <a:solidFill>
                  <a:srgbClr val="195391"/>
                </a:solidFill>
              </a:rPr>
              <a:t>con</a:t>
            </a:r>
            <a:r>
              <a:rPr lang="de-DE" sz="5400" dirty="0">
                <a:solidFill>
                  <a:srgbClr val="195391"/>
                </a:solidFill>
              </a:rPr>
              <a:t> </a:t>
            </a:r>
            <a:r>
              <a:rPr lang="de-DE" sz="5400" dirty="0" err="1">
                <a:solidFill>
                  <a:srgbClr val="195391"/>
                </a:solidFill>
              </a:rPr>
              <a:t>l'aumentare</a:t>
            </a:r>
            <a:r>
              <a:rPr lang="de-DE" sz="5400" dirty="0">
                <a:solidFill>
                  <a:srgbClr val="195391"/>
                </a:solidFill>
              </a:rPr>
              <a:t> della </a:t>
            </a:r>
            <a:r>
              <a:rPr lang="de-DE" sz="5400" dirty="0" err="1">
                <a:solidFill>
                  <a:srgbClr val="195391"/>
                </a:solidFill>
              </a:rPr>
              <a:t>profondità</a:t>
            </a:r>
            <a:r>
              <a:rPr lang="de-DE" sz="5400" dirty="0">
                <a:solidFill>
                  <a:srgbClr val="195391"/>
                </a:solidFill>
              </a:rPr>
              <a:t> della </a:t>
            </a:r>
            <a:r>
              <a:rPr lang="de-DE" sz="5400" dirty="0" err="1">
                <a:solidFill>
                  <a:srgbClr val="195391"/>
                </a:solidFill>
              </a:rPr>
              <a:t>frattura</a:t>
            </a:r>
            <a:r>
              <a:rPr lang="de-DE" sz="5400" dirty="0">
                <a:solidFill>
                  <a:srgbClr val="195391"/>
                </a:solidFill>
              </a:rPr>
              <a:t>. </a:t>
            </a:r>
            <a:br>
              <a:rPr lang="de-DE" sz="5400" dirty="0">
                <a:solidFill>
                  <a:srgbClr val="002060"/>
                </a:solidFill>
              </a:rPr>
            </a:br>
            <a:r>
              <a:rPr lang="de-DE" sz="5400" dirty="0">
                <a:solidFill>
                  <a:srgbClr val="002060"/>
                </a:solidFill>
              </a:rPr>
              <a:t>  </a:t>
            </a:r>
          </a:p>
        </p:txBody>
      </p:sp>
      <p:sp>
        <p:nvSpPr>
          <p:cNvPr id="4" name="Datumsplatzhalter 3"/>
          <p:cNvSpPr>
            <a:spLocks noGrp="1"/>
          </p:cNvSpPr>
          <p:nvPr>
            <p:ph type="dt" sz="half" idx="10"/>
          </p:nvPr>
        </p:nvSpPr>
        <p:spPr/>
        <p:txBody>
          <a:bodyPr/>
          <a:lstStyle/>
          <a:p>
            <a:pPr marL="0" marR="0" lvl="0" indent="0" algn="l" defTabSz="916777" rtl="0" eaLnBrk="1" fontAlgn="base" latinLnBrk="0" hangingPunct="1">
              <a:lnSpc>
                <a:spcPct val="100000"/>
              </a:lnSpc>
              <a:spcBef>
                <a:spcPct val="0"/>
              </a:spcBef>
              <a:spcAft>
                <a:spcPct val="0"/>
              </a:spcAft>
              <a:buClrTx/>
              <a:buSzTx/>
              <a:buFontTx/>
              <a:buNone/>
              <a:tabLst/>
              <a:defRPr/>
            </a:pPr>
            <a:fld id="{375FD020-7315-094C-A659-A5FA9D18F7BB}" type="datetime1">
              <a:rPr kumimoji="0" lang="de-DE" altLang="de-DE" sz="902" b="1"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11.01.22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Foliennummernplatzhalter 4"/>
          <p:cNvSpPr>
            <a:spLocks noGrp="1"/>
          </p:cNvSpPr>
          <p:nvPr>
            <p:ph type="sldNum" sz="quarter" idx="11"/>
          </p:nvPr>
        </p:nvSpPr>
        <p:spPr/>
        <p:txBody>
          <a:bodyPr/>
          <a:lstStyle/>
          <a:p>
            <a:pPr marL="0" marR="0" lvl="0" indent="0" algn="r" defTabSz="916777" rtl="0" eaLnBrk="1" fontAlgn="base" latinLnBrk="0" hangingPunct="1">
              <a:lnSpc>
                <a:spcPct val="100000"/>
              </a:lnSpc>
              <a:spcBef>
                <a:spcPct val="0"/>
              </a:spcBef>
              <a:spcAft>
                <a:spcPct val="0"/>
              </a:spcAft>
              <a:buClrTx/>
              <a:buSzTx/>
              <a:buFontTx/>
              <a:buNone/>
              <a:tabLst/>
              <a:defRPr/>
            </a:pPr>
            <a:fld id="{A1428996-F685-467A-9A24-E1C911E03A9F}" type="slidenum">
              <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6777" rtl="0" eaLnBrk="1" fontAlgn="base" latinLnBrk="0" hangingPunct="1">
                <a:lnSpc>
                  <a:spcPct val="100000"/>
                </a:lnSpc>
                <a:spcBef>
                  <a:spcPct val="0"/>
                </a:spcBef>
                <a:spcAft>
                  <a:spcPct val="0"/>
                </a:spcAft>
                <a:buClrTx/>
                <a:buSzTx/>
                <a:buFontTx/>
                <a:buNone/>
                <a:tabLst/>
                <a:defRPr/>
              </a:pPr>
              <a:t>33</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09163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nhaltsplatzhalter 6">
            <a:extLst>
              <a:ext uri="{FF2B5EF4-FFF2-40B4-BE49-F238E27FC236}">
                <a16:creationId xmlns:a16="http://schemas.microsoft.com/office/drawing/2014/main" id="{B6E7CBA7-AC05-7C47-BEA1-9FFF62950165}"/>
              </a:ext>
            </a:extLst>
          </p:cNvPr>
          <p:cNvPicPr>
            <a:picLocks noGrp="1" noChangeAspect="1"/>
          </p:cNvPicPr>
          <p:nvPr>
            <p:ph idx="1"/>
          </p:nvPr>
        </p:nvPicPr>
        <p:blipFill>
          <a:blip r:embed="rId2"/>
          <a:stretch>
            <a:fillRect/>
          </a:stretch>
        </p:blipFill>
        <p:spPr>
          <a:xfrm>
            <a:off x="0" y="0"/>
            <a:ext cx="9161253" cy="6870940"/>
          </a:xfrm>
        </p:spPr>
      </p:pic>
      <p:sp>
        <p:nvSpPr>
          <p:cNvPr id="4" name="Datumsplatzhalter 3">
            <a:extLst>
              <a:ext uri="{FF2B5EF4-FFF2-40B4-BE49-F238E27FC236}">
                <a16:creationId xmlns:a16="http://schemas.microsoft.com/office/drawing/2014/main" id="{813AE95D-C918-6641-8DFE-9D13572AE4AD}"/>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331E1CC1-6E44-034F-BCB4-DEE03345C79C}"/>
              </a:ext>
            </a:extLst>
          </p:cNvPr>
          <p:cNvSpPr>
            <a:spLocks noGrp="1"/>
          </p:cNvSpPr>
          <p:nvPr>
            <p:ph type="sldNum" sz="quarter" idx="11"/>
          </p:nvPr>
        </p:nvSpPr>
        <p:spPr/>
        <p:txBody>
          <a:bodyPr/>
          <a:lstStyle/>
          <a:p>
            <a:pPr>
              <a:defRPr/>
            </a:pPr>
            <a:fld id="{A1428996-F685-467A-9A24-E1C911E03A9F}" type="slidenum">
              <a:rPr lang="de-DE" altLang="de-DE" smtClean="0"/>
              <a:pPr>
                <a:defRPr/>
              </a:pPr>
              <a:t>34</a:t>
            </a:fld>
            <a:endParaRPr lang="de-DE" altLang="de-DE"/>
          </a:p>
        </p:txBody>
      </p:sp>
      <p:sp>
        <p:nvSpPr>
          <p:cNvPr id="8" name="Freihandform 7">
            <a:extLst>
              <a:ext uri="{FF2B5EF4-FFF2-40B4-BE49-F238E27FC236}">
                <a16:creationId xmlns:a16="http://schemas.microsoft.com/office/drawing/2014/main" id="{7BDA5FCE-658F-7041-8E57-EA465647F34D}"/>
              </a:ext>
            </a:extLst>
          </p:cNvPr>
          <p:cNvSpPr/>
          <p:nvPr/>
        </p:nvSpPr>
        <p:spPr bwMode="auto">
          <a:xfrm>
            <a:off x="4367284" y="3016155"/>
            <a:ext cx="2784143" cy="1828800"/>
          </a:xfrm>
          <a:custGeom>
            <a:avLst/>
            <a:gdLst>
              <a:gd name="connsiteX0" fmla="*/ 95534 w 2784143"/>
              <a:gd name="connsiteY0" fmla="*/ 955344 h 1828800"/>
              <a:gd name="connsiteX1" fmla="*/ 191068 w 2784143"/>
              <a:gd name="connsiteY1" fmla="*/ 968991 h 1828800"/>
              <a:gd name="connsiteX2" fmla="*/ 313898 w 2784143"/>
              <a:gd name="connsiteY2" fmla="*/ 914400 h 1828800"/>
              <a:gd name="connsiteX3" fmla="*/ 354841 w 2784143"/>
              <a:gd name="connsiteY3" fmla="*/ 859809 h 1828800"/>
              <a:gd name="connsiteX4" fmla="*/ 436728 w 2784143"/>
              <a:gd name="connsiteY4" fmla="*/ 791570 h 1828800"/>
              <a:gd name="connsiteX5" fmla="*/ 491319 w 2784143"/>
              <a:gd name="connsiteY5" fmla="*/ 709684 h 1828800"/>
              <a:gd name="connsiteX6" fmla="*/ 545910 w 2784143"/>
              <a:gd name="connsiteY6" fmla="*/ 627797 h 1828800"/>
              <a:gd name="connsiteX7" fmla="*/ 573206 w 2784143"/>
              <a:gd name="connsiteY7" fmla="*/ 586854 h 1828800"/>
              <a:gd name="connsiteX8" fmla="*/ 655092 w 2784143"/>
              <a:gd name="connsiteY8" fmla="*/ 504967 h 1828800"/>
              <a:gd name="connsiteX9" fmla="*/ 709683 w 2784143"/>
              <a:gd name="connsiteY9" fmla="*/ 450376 h 1828800"/>
              <a:gd name="connsiteX10" fmla="*/ 736979 w 2784143"/>
              <a:gd name="connsiteY10" fmla="*/ 409433 h 1828800"/>
              <a:gd name="connsiteX11" fmla="*/ 791570 w 2784143"/>
              <a:gd name="connsiteY11" fmla="*/ 354842 h 1828800"/>
              <a:gd name="connsiteX12" fmla="*/ 859809 w 2784143"/>
              <a:gd name="connsiteY12" fmla="*/ 259308 h 1828800"/>
              <a:gd name="connsiteX13" fmla="*/ 1037229 w 2784143"/>
              <a:gd name="connsiteY13" fmla="*/ 136478 h 1828800"/>
              <a:gd name="connsiteX14" fmla="*/ 1201003 w 2784143"/>
              <a:gd name="connsiteY14" fmla="*/ 40944 h 1828800"/>
              <a:gd name="connsiteX15" fmla="*/ 1323832 w 2784143"/>
              <a:gd name="connsiteY15" fmla="*/ 13648 h 1828800"/>
              <a:gd name="connsiteX16" fmla="*/ 1460310 w 2784143"/>
              <a:gd name="connsiteY16" fmla="*/ 0 h 1828800"/>
              <a:gd name="connsiteX17" fmla="*/ 2006220 w 2784143"/>
              <a:gd name="connsiteY17" fmla="*/ 13648 h 1828800"/>
              <a:gd name="connsiteX18" fmla="*/ 2047164 w 2784143"/>
              <a:gd name="connsiteY18" fmla="*/ 27296 h 1828800"/>
              <a:gd name="connsiteX19" fmla="*/ 2115403 w 2784143"/>
              <a:gd name="connsiteY19" fmla="*/ 40944 h 1828800"/>
              <a:gd name="connsiteX20" fmla="*/ 2238232 w 2784143"/>
              <a:gd name="connsiteY20" fmla="*/ 81887 h 1828800"/>
              <a:gd name="connsiteX21" fmla="*/ 2279176 w 2784143"/>
              <a:gd name="connsiteY21" fmla="*/ 95535 h 1828800"/>
              <a:gd name="connsiteX22" fmla="*/ 2388358 w 2784143"/>
              <a:gd name="connsiteY22" fmla="*/ 122830 h 1828800"/>
              <a:gd name="connsiteX23" fmla="*/ 2524835 w 2784143"/>
              <a:gd name="connsiteY23" fmla="*/ 218364 h 1828800"/>
              <a:gd name="connsiteX24" fmla="*/ 2565779 w 2784143"/>
              <a:gd name="connsiteY24" fmla="*/ 259308 h 1828800"/>
              <a:gd name="connsiteX25" fmla="*/ 2579426 w 2784143"/>
              <a:gd name="connsiteY25" fmla="*/ 300251 h 1828800"/>
              <a:gd name="connsiteX26" fmla="*/ 2661313 w 2784143"/>
              <a:gd name="connsiteY26" fmla="*/ 423081 h 1828800"/>
              <a:gd name="connsiteX27" fmla="*/ 2715904 w 2784143"/>
              <a:gd name="connsiteY27" fmla="*/ 504967 h 1828800"/>
              <a:gd name="connsiteX28" fmla="*/ 2743200 w 2784143"/>
              <a:gd name="connsiteY28" fmla="*/ 600502 h 1828800"/>
              <a:gd name="connsiteX29" fmla="*/ 2784143 w 2784143"/>
              <a:gd name="connsiteY29" fmla="*/ 736979 h 1828800"/>
              <a:gd name="connsiteX30" fmla="*/ 2770495 w 2784143"/>
              <a:gd name="connsiteY30" fmla="*/ 1050878 h 1828800"/>
              <a:gd name="connsiteX31" fmla="*/ 2743200 w 2784143"/>
              <a:gd name="connsiteY31" fmla="*/ 1132764 h 1828800"/>
              <a:gd name="connsiteX32" fmla="*/ 2674961 w 2784143"/>
              <a:gd name="connsiteY32" fmla="*/ 1214651 h 1828800"/>
              <a:gd name="connsiteX33" fmla="*/ 2620370 w 2784143"/>
              <a:gd name="connsiteY33" fmla="*/ 1296538 h 1828800"/>
              <a:gd name="connsiteX34" fmla="*/ 2497540 w 2784143"/>
              <a:gd name="connsiteY34" fmla="*/ 1433015 h 1828800"/>
              <a:gd name="connsiteX35" fmla="*/ 2388358 w 2784143"/>
              <a:gd name="connsiteY35" fmla="*/ 1514902 h 1828800"/>
              <a:gd name="connsiteX36" fmla="*/ 2251880 w 2784143"/>
              <a:gd name="connsiteY36" fmla="*/ 1596788 h 1828800"/>
              <a:gd name="connsiteX37" fmla="*/ 2169994 w 2784143"/>
              <a:gd name="connsiteY37" fmla="*/ 1651379 h 1828800"/>
              <a:gd name="connsiteX38" fmla="*/ 2019868 w 2784143"/>
              <a:gd name="connsiteY38" fmla="*/ 1719618 h 1828800"/>
              <a:gd name="connsiteX39" fmla="*/ 1978925 w 2784143"/>
              <a:gd name="connsiteY39" fmla="*/ 1746914 h 1828800"/>
              <a:gd name="connsiteX40" fmla="*/ 1883391 w 2784143"/>
              <a:gd name="connsiteY40" fmla="*/ 1774209 h 1828800"/>
              <a:gd name="connsiteX41" fmla="*/ 1801504 w 2784143"/>
              <a:gd name="connsiteY41" fmla="*/ 1801505 h 1828800"/>
              <a:gd name="connsiteX42" fmla="*/ 1624083 w 2784143"/>
              <a:gd name="connsiteY42" fmla="*/ 1828800 h 1828800"/>
              <a:gd name="connsiteX43" fmla="*/ 1310185 w 2784143"/>
              <a:gd name="connsiteY43" fmla="*/ 1815152 h 1828800"/>
              <a:gd name="connsiteX44" fmla="*/ 1269241 w 2784143"/>
              <a:gd name="connsiteY44" fmla="*/ 1801505 h 1828800"/>
              <a:gd name="connsiteX45" fmla="*/ 1214650 w 2784143"/>
              <a:gd name="connsiteY45" fmla="*/ 1787857 h 1828800"/>
              <a:gd name="connsiteX46" fmla="*/ 1078173 w 2784143"/>
              <a:gd name="connsiteY46" fmla="*/ 1733266 h 1828800"/>
              <a:gd name="connsiteX47" fmla="*/ 1037229 w 2784143"/>
              <a:gd name="connsiteY47" fmla="*/ 1719618 h 1828800"/>
              <a:gd name="connsiteX48" fmla="*/ 955343 w 2784143"/>
              <a:gd name="connsiteY48" fmla="*/ 1665027 h 1828800"/>
              <a:gd name="connsiteX49" fmla="*/ 859809 w 2784143"/>
              <a:gd name="connsiteY49" fmla="*/ 1596788 h 1828800"/>
              <a:gd name="connsiteX50" fmla="*/ 818865 w 2784143"/>
              <a:gd name="connsiteY50" fmla="*/ 1569493 h 1828800"/>
              <a:gd name="connsiteX51" fmla="*/ 777922 w 2784143"/>
              <a:gd name="connsiteY51" fmla="*/ 1528549 h 1828800"/>
              <a:gd name="connsiteX52" fmla="*/ 696035 w 2784143"/>
              <a:gd name="connsiteY52" fmla="*/ 1473958 h 1828800"/>
              <a:gd name="connsiteX53" fmla="*/ 655092 w 2784143"/>
              <a:gd name="connsiteY53" fmla="*/ 1446663 h 1828800"/>
              <a:gd name="connsiteX54" fmla="*/ 586853 w 2784143"/>
              <a:gd name="connsiteY54" fmla="*/ 1364776 h 1828800"/>
              <a:gd name="connsiteX55" fmla="*/ 545910 w 2784143"/>
              <a:gd name="connsiteY55" fmla="*/ 1323833 h 1828800"/>
              <a:gd name="connsiteX56" fmla="*/ 518615 w 2784143"/>
              <a:gd name="connsiteY56" fmla="*/ 1282890 h 1828800"/>
              <a:gd name="connsiteX57" fmla="*/ 477671 w 2784143"/>
              <a:gd name="connsiteY57" fmla="*/ 1241946 h 1828800"/>
              <a:gd name="connsiteX58" fmla="*/ 450376 w 2784143"/>
              <a:gd name="connsiteY58" fmla="*/ 1201003 h 1828800"/>
              <a:gd name="connsiteX59" fmla="*/ 409432 w 2784143"/>
              <a:gd name="connsiteY59" fmla="*/ 1187355 h 1828800"/>
              <a:gd name="connsiteX60" fmla="*/ 368489 w 2784143"/>
              <a:gd name="connsiteY60" fmla="*/ 1160060 h 1828800"/>
              <a:gd name="connsiteX61" fmla="*/ 286603 w 2784143"/>
              <a:gd name="connsiteY61" fmla="*/ 1132764 h 1828800"/>
              <a:gd name="connsiteX62" fmla="*/ 122829 w 2784143"/>
              <a:gd name="connsiteY62" fmla="*/ 1078173 h 1828800"/>
              <a:gd name="connsiteX63" fmla="*/ 40943 w 2784143"/>
              <a:gd name="connsiteY63" fmla="*/ 1050878 h 1828800"/>
              <a:gd name="connsiteX64" fmla="*/ 0 w 2784143"/>
              <a:gd name="connsiteY64" fmla="*/ 1023582 h 1828800"/>
              <a:gd name="connsiteX65" fmla="*/ 122829 w 2784143"/>
              <a:gd name="connsiteY65" fmla="*/ 968991 h 1828800"/>
              <a:gd name="connsiteX66" fmla="*/ 163773 w 2784143"/>
              <a:gd name="connsiteY66" fmla="*/ 955344 h 182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784143" h="1828800">
                <a:moveTo>
                  <a:pt x="95534" y="955344"/>
                </a:moveTo>
                <a:cubicBezTo>
                  <a:pt x="127379" y="959893"/>
                  <a:pt x="158995" y="971458"/>
                  <a:pt x="191068" y="968991"/>
                </a:cubicBezTo>
                <a:cubicBezTo>
                  <a:pt x="220351" y="966738"/>
                  <a:pt x="287875" y="940423"/>
                  <a:pt x="313898" y="914400"/>
                </a:cubicBezTo>
                <a:cubicBezTo>
                  <a:pt x="329982" y="898316"/>
                  <a:pt x="338757" y="875893"/>
                  <a:pt x="354841" y="859809"/>
                </a:cubicBezTo>
                <a:cubicBezTo>
                  <a:pt x="433701" y="780950"/>
                  <a:pt x="358468" y="892190"/>
                  <a:pt x="436728" y="791570"/>
                </a:cubicBezTo>
                <a:cubicBezTo>
                  <a:pt x="456868" y="765675"/>
                  <a:pt x="473122" y="736979"/>
                  <a:pt x="491319" y="709684"/>
                </a:cubicBezTo>
                <a:lnTo>
                  <a:pt x="545910" y="627797"/>
                </a:lnTo>
                <a:cubicBezTo>
                  <a:pt x="555008" y="614149"/>
                  <a:pt x="561608" y="598452"/>
                  <a:pt x="573206" y="586854"/>
                </a:cubicBezTo>
                <a:lnTo>
                  <a:pt x="655092" y="504967"/>
                </a:lnTo>
                <a:cubicBezTo>
                  <a:pt x="673289" y="486770"/>
                  <a:pt x="695408" y="471788"/>
                  <a:pt x="709683" y="450376"/>
                </a:cubicBezTo>
                <a:cubicBezTo>
                  <a:pt x="718782" y="436728"/>
                  <a:pt x="726304" y="421887"/>
                  <a:pt x="736979" y="409433"/>
                </a:cubicBezTo>
                <a:cubicBezTo>
                  <a:pt x="753727" y="389894"/>
                  <a:pt x="774822" y="374381"/>
                  <a:pt x="791570" y="354842"/>
                </a:cubicBezTo>
                <a:cubicBezTo>
                  <a:pt x="822822" y="318382"/>
                  <a:pt x="821034" y="294558"/>
                  <a:pt x="859809" y="259308"/>
                </a:cubicBezTo>
                <a:cubicBezTo>
                  <a:pt x="955217" y="172574"/>
                  <a:pt x="950387" y="194373"/>
                  <a:pt x="1037229" y="136478"/>
                </a:cubicBezTo>
                <a:cubicBezTo>
                  <a:pt x="1098357" y="95726"/>
                  <a:pt x="1118014" y="61692"/>
                  <a:pt x="1201003" y="40944"/>
                </a:cubicBezTo>
                <a:cubicBezTo>
                  <a:pt x="1238067" y="31678"/>
                  <a:pt x="1286706" y="18598"/>
                  <a:pt x="1323832" y="13648"/>
                </a:cubicBezTo>
                <a:cubicBezTo>
                  <a:pt x="1369150" y="7605"/>
                  <a:pt x="1414817" y="4549"/>
                  <a:pt x="1460310" y="0"/>
                </a:cubicBezTo>
                <a:cubicBezTo>
                  <a:pt x="1642280" y="4549"/>
                  <a:pt x="1824390" y="5191"/>
                  <a:pt x="2006220" y="13648"/>
                </a:cubicBezTo>
                <a:cubicBezTo>
                  <a:pt x="2020591" y="14316"/>
                  <a:pt x="2033207" y="23807"/>
                  <a:pt x="2047164" y="27296"/>
                </a:cubicBezTo>
                <a:cubicBezTo>
                  <a:pt x="2069668" y="32922"/>
                  <a:pt x="2093024" y="34841"/>
                  <a:pt x="2115403" y="40944"/>
                </a:cubicBezTo>
                <a:cubicBezTo>
                  <a:pt x="2115425" y="40950"/>
                  <a:pt x="2217750" y="75060"/>
                  <a:pt x="2238232" y="81887"/>
                </a:cubicBezTo>
                <a:cubicBezTo>
                  <a:pt x="2251880" y="86436"/>
                  <a:pt x="2265219" y="92046"/>
                  <a:pt x="2279176" y="95535"/>
                </a:cubicBezTo>
                <a:lnTo>
                  <a:pt x="2388358" y="122830"/>
                </a:lnTo>
                <a:cubicBezTo>
                  <a:pt x="2423589" y="146317"/>
                  <a:pt x="2489472" y="188053"/>
                  <a:pt x="2524835" y="218364"/>
                </a:cubicBezTo>
                <a:cubicBezTo>
                  <a:pt x="2539490" y="230925"/>
                  <a:pt x="2552131" y="245660"/>
                  <a:pt x="2565779" y="259308"/>
                </a:cubicBezTo>
                <a:cubicBezTo>
                  <a:pt x="2570328" y="272956"/>
                  <a:pt x="2572440" y="287675"/>
                  <a:pt x="2579426" y="300251"/>
                </a:cubicBezTo>
                <a:cubicBezTo>
                  <a:pt x="2579436" y="300268"/>
                  <a:pt x="2647659" y="402601"/>
                  <a:pt x="2661313" y="423081"/>
                </a:cubicBezTo>
                <a:lnTo>
                  <a:pt x="2715904" y="504967"/>
                </a:lnTo>
                <a:cubicBezTo>
                  <a:pt x="2761767" y="642557"/>
                  <a:pt x="2691793" y="429146"/>
                  <a:pt x="2743200" y="600502"/>
                </a:cubicBezTo>
                <a:cubicBezTo>
                  <a:pt x="2793040" y="766637"/>
                  <a:pt x="2752686" y="611152"/>
                  <a:pt x="2784143" y="736979"/>
                </a:cubicBezTo>
                <a:cubicBezTo>
                  <a:pt x="2779594" y="841612"/>
                  <a:pt x="2781272" y="946702"/>
                  <a:pt x="2770495" y="1050878"/>
                </a:cubicBezTo>
                <a:cubicBezTo>
                  <a:pt x="2767534" y="1079497"/>
                  <a:pt x="2759160" y="1108824"/>
                  <a:pt x="2743200" y="1132764"/>
                </a:cubicBezTo>
                <a:cubicBezTo>
                  <a:pt x="2645658" y="1279077"/>
                  <a:pt x="2797561" y="1057021"/>
                  <a:pt x="2674961" y="1214651"/>
                </a:cubicBezTo>
                <a:cubicBezTo>
                  <a:pt x="2654821" y="1240546"/>
                  <a:pt x="2638567" y="1269242"/>
                  <a:pt x="2620370" y="1296538"/>
                </a:cubicBezTo>
                <a:cubicBezTo>
                  <a:pt x="2583702" y="1351540"/>
                  <a:pt x="2561815" y="1390164"/>
                  <a:pt x="2497540" y="1433015"/>
                </a:cubicBezTo>
                <a:cubicBezTo>
                  <a:pt x="2377577" y="1512992"/>
                  <a:pt x="2566695" y="1385203"/>
                  <a:pt x="2388358" y="1514902"/>
                </a:cubicBezTo>
                <a:cubicBezTo>
                  <a:pt x="2230251" y="1629888"/>
                  <a:pt x="2372584" y="1524366"/>
                  <a:pt x="2251880" y="1596788"/>
                </a:cubicBezTo>
                <a:cubicBezTo>
                  <a:pt x="2223750" y="1613666"/>
                  <a:pt x="2199336" y="1636708"/>
                  <a:pt x="2169994" y="1651379"/>
                </a:cubicBezTo>
                <a:cubicBezTo>
                  <a:pt x="2047945" y="1712404"/>
                  <a:pt x="2099414" y="1693103"/>
                  <a:pt x="2019868" y="1719618"/>
                </a:cubicBezTo>
                <a:cubicBezTo>
                  <a:pt x="2006220" y="1728717"/>
                  <a:pt x="1993596" y="1739579"/>
                  <a:pt x="1978925" y="1746914"/>
                </a:cubicBezTo>
                <a:cubicBezTo>
                  <a:pt x="1955998" y="1758378"/>
                  <a:pt x="1905247" y="1767652"/>
                  <a:pt x="1883391" y="1774209"/>
                </a:cubicBezTo>
                <a:cubicBezTo>
                  <a:pt x="1855832" y="1782477"/>
                  <a:pt x="1829718" y="1795863"/>
                  <a:pt x="1801504" y="1801505"/>
                </a:cubicBezTo>
                <a:cubicBezTo>
                  <a:pt x="1697300" y="1822345"/>
                  <a:pt x="1756283" y="1812275"/>
                  <a:pt x="1624083" y="1828800"/>
                </a:cubicBezTo>
                <a:cubicBezTo>
                  <a:pt x="1519450" y="1824251"/>
                  <a:pt x="1414608" y="1823184"/>
                  <a:pt x="1310185" y="1815152"/>
                </a:cubicBezTo>
                <a:cubicBezTo>
                  <a:pt x="1295841" y="1814049"/>
                  <a:pt x="1283074" y="1805457"/>
                  <a:pt x="1269241" y="1801505"/>
                </a:cubicBezTo>
                <a:cubicBezTo>
                  <a:pt x="1251206" y="1796352"/>
                  <a:pt x="1232616" y="1793247"/>
                  <a:pt x="1214650" y="1787857"/>
                </a:cubicBezTo>
                <a:cubicBezTo>
                  <a:pt x="1076588" y="1746437"/>
                  <a:pt x="1184573" y="1778866"/>
                  <a:pt x="1078173" y="1733266"/>
                </a:cubicBezTo>
                <a:cubicBezTo>
                  <a:pt x="1064950" y="1727599"/>
                  <a:pt x="1049805" y="1726605"/>
                  <a:pt x="1037229" y="1719618"/>
                </a:cubicBezTo>
                <a:cubicBezTo>
                  <a:pt x="1008552" y="1703686"/>
                  <a:pt x="982638" y="1683224"/>
                  <a:pt x="955343" y="1665027"/>
                </a:cubicBezTo>
                <a:cubicBezTo>
                  <a:pt x="858823" y="1600681"/>
                  <a:pt x="978348" y="1681458"/>
                  <a:pt x="859809" y="1596788"/>
                </a:cubicBezTo>
                <a:cubicBezTo>
                  <a:pt x="846462" y="1587254"/>
                  <a:pt x="831466" y="1579994"/>
                  <a:pt x="818865" y="1569493"/>
                </a:cubicBezTo>
                <a:cubicBezTo>
                  <a:pt x="804038" y="1557137"/>
                  <a:pt x="793157" y="1540399"/>
                  <a:pt x="777922" y="1528549"/>
                </a:cubicBezTo>
                <a:cubicBezTo>
                  <a:pt x="752027" y="1508408"/>
                  <a:pt x="723331" y="1492155"/>
                  <a:pt x="696035" y="1473958"/>
                </a:cubicBezTo>
                <a:cubicBezTo>
                  <a:pt x="682387" y="1464860"/>
                  <a:pt x="666690" y="1458261"/>
                  <a:pt x="655092" y="1446663"/>
                </a:cubicBezTo>
                <a:cubicBezTo>
                  <a:pt x="535478" y="1327049"/>
                  <a:pt x="681857" y="1478781"/>
                  <a:pt x="586853" y="1364776"/>
                </a:cubicBezTo>
                <a:cubicBezTo>
                  <a:pt x="574497" y="1349949"/>
                  <a:pt x="558266" y="1338660"/>
                  <a:pt x="545910" y="1323833"/>
                </a:cubicBezTo>
                <a:cubicBezTo>
                  <a:pt x="535409" y="1311232"/>
                  <a:pt x="529116" y="1295491"/>
                  <a:pt x="518615" y="1282890"/>
                </a:cubicBezTo>
                <a:cubicBezTo>
                  <a:pt x="506259" y="1268062"/>
                  <a:pt x="490027" y="1256774"/>
                  <a:pt x="477671" y="1241946"/>
                </a:cubicBezTo>
                <a:cubicBezTo>
                  <a:pt x="467170" y="1229345"/>
                  <a:pt x="463184" y="1211249"/>
                  <a:pt x="450376" y="1201003"/>
                </a:cubicBezTo>
                <a:cubicBezTo>
                  <a:pt x="439142" y="1192016"/>
                  <a:pt x="422299" y="1193789"/>
                  <a:pt x="409432" y="1187355"/>
                </a:cubicBezTo>
                <a:cubicBezTo>
                  <a:pt x="394761" y="1180020"/>
                  <a:pt x="383478" y="1166722"/>
                  <a:pt x="368489" y="1160060"/>
                </a:cubicBezTo>
                <a:cubicBezTo>
                  <a:pt x="342197" y="1148375"/>
                  <a:pt x="313898" y="1141862"/>
                  <a:pt x="286603" y="1132764"/>
                </a:cubicBezTo>
                <a:lnTo>
                  <a:pt x="122829" y="1078173"/>
                </a:lnTo>
                <a:cubicBezTo>
                  <a:pt x="122824" y="1078171"/>
                  <a:pt x="40947" y="1050881"/>
                  <a:pt x="40943" y="1050878"/>
                </a:cubicBezTo>
                <a:lnTo>
                  <a:pt x="0" y="1023582"/>
                </a:lnTo>
                <a:cubicBezTo>
                  <a:pt x="64881" y="980329"/>
                  <a:pt x="25386" y="1001472"/>
                  <a:pt x="122829" y="968991"/>
                </a:cubicBezTo>
                <a:lnTo>
                  <a:pt x="163773" y="955344"/>
                </a:lnTo>
              </a:path>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IT" sz="2400" b="1" i="0" u="none" strike="noStrike" cap="none" normalizeH="0" baseline="0">
              <a:ln>
                <a:noFill/>
              </a:ln>
              <a:solidFill>
                <a:schemeClr val="tx1"/>
              </a:solidFill>
              <a:effectLst/>
              <a:latin typeface="Arial Narrow" panose="020B0606020202030204" pitchFamily="34" charset="0"/>
            </a:endParaRPr>
          </a:p>
        </p:txBody>
      </p:sp>
      <p:sp>
        <p:nvSpPr>
          <p:cNvPr id="10" name="Freihandform 9">
            <a:extLst>
              <a:ext uri="{FF2B5EF4-FFF2-40B4-BE49-F238E27FC236}">
                <a16:creationId xmlns:a16="http://schemas.microsoft.com/office/drawing/2014/main" id="{535F6B37-3BE3-F741-BFE1-14D645EB00E1}"/>
              </a:ext>
            </a:extLst>
          </p:cNvPr>
          <p:cNvSpPr/>
          <p:nvPr/>
        </p:nvSpPr>
        <p:spPr bwMode="auto">
          <a:xfrm>
            <a:off x="4435522" y="3179928"/>
            <a:ext cx="2920621" cy="1665027"/>
          </a:xfrm>
          <a:custGeom>
            <a:avLst/>
            <a:gdLst>
              <a:gd name="connsiteX0" fmla="*/ 81887 w 3113481"/>
              <a:gd name="connsiteY0" fmla="*/ 791571 h 1842448"/>
              <a:gd name="connsiteX1" fmla="*/ 81887 w 3113481"/>
              <a:gd name="connsiteY1" fmla="*/ 791571 h 1842448"/>
              <a:gd name="connsiteX2" fmla="*/ 218365 w 3113481"/>
              <a:gd name="connsiteY2" fmla="*/ 805218 h 1842448"/>
              <a:gd name="connsiteX3" fmla="*/ 272956 w 3113481"/>
              <a:gd name="connsiteY3" fmla="*/ 791571 h 1842448"/>
              <a:gd name="connsiteX4" fmla="*/ 327547 w 3113481"/>
              <a:gd name="connsiteY4" fmla="*/ 764275 h 1842448"/>
              <a:gd name="connsiteX5" fmla="*/ 423081 w 3113481"/>
              <a:gd name="connsiteY5" fmla="*/ 696036 h 1842448"/>
              <a:gd name="connsiteX6" fmla="*/ 464024 w 3113481"/>
              <a:gd name="connsiteY6" fmla="*/ 682388 h 1842448"/>
              <a:gd name="connsiteX7" fmla="*/ 504968 w 3113481"/>
              <a:gd name="connsiteY7" fmla="*/ 641445 h 1842448"/>
              <a:gd name="connsiteX8" fmla="*/ 545911 w 3113481"/>
              <a:gd name="connsiteY8" fmla="*/ 614150 h 1842448"/>
              <a:gd name="connsiteX9" fmla="*/ 573206 w 3113481"/>
              <a:gd name="connsiteY9" fmla="*/ 573206 h 1842448"/>
              <a:gd name="connsiteX10" fmla="*/ 614150 w 3113481"/>
              <a:gd name="connsiteY10" fmla="*/ 532263 h 1842448"/>
              <a:gd name="connsiteX11" fmla="*/ 641445 w 3113481"/>
              <a:gd name="connsiteY11" fmla="*/ 491320 h 1842448"/>
              <a:gd name="connsiteX12" fmla="*/ 723332 w 3113481"/>
              <a:gd name="connsiteY12" fmla="*/ 409433 h 1842448"/>
              <a:gd name="connsiteX13" fmla="*/ 750627 w 3113481"/>
              <a:gd name="connsiteY13" fmla="*/ 368490 h 1842448"/>
              <a:gd name="connsiteX14" fmla="*/ 791571 w 3113481"/>
              <a:gd name="connsiteY14" fmla="*/ 341194 h 1842448"/>
              <a:gd name="connsiteX15" fmla="*/ 846162 w 3113481"/>
              <a:gd name="connsiteY15" fmla="*/ 300251 h 1842448"/>
              <a:gd name="connsiteX16" fmla="*/ 887105 w 3113481"/>
              <a:gd name="connsiteY16" fmla="*/ 272956 h 1842448"/>
              <a:gd name="connsiteX17" fmla="*/ 1023582 w 3113481"/>
              <a:gd name="connsiteY17" fmla="*/ 177421 h 1842448"/>
              <a:gd name="connsiteX18" fmla="*/ 1064526 w 3113481"/>
              <a:gd name="connsiteY18" fmla="*/ 150126 h 1842448"/>
              <a:gd name="connsiteX19" fmla="*/ 1105469 w 3113481"/>
              <a:gd name="connsiteY19" fmla="*/ 136478 h 1842448"/>
              <a:gd name="connsiteX20" fmla="*/ 1187356 w 3113481"/>
              <a:gd name="connsiteY20" fmla="*/ 81887 h 1842448"/>
              <a:gd name="connsiteX21" fmla="*/ 1282890 w 3113481"/>
              <a:gd name="connsiteY21" fmla="*/ 54591 h 1842448"/>
              <a:gd name="connsiteX22" fmla="*/ 1364777 w 3113481"/>
              <a:gd name="connsiteY22" fmla="*/ 27296 h 1842448"/>
              <a:gd name="connsiteX23" fmla="*/ 1405720 w 3113481"/>
              <a:gd name="connsiteY23" fmla="*/ 13648 h 1842448"/>
              <a:gd name="connsiteX24" fmla="*/ 1460311 w 3113481"/>
              <a:gd name="connsiteY24" fmla="*/ 0 h 1842448"/>
              <a:gd name="connsiteX25" fmla="*/ 1583141 w 3113481"/>
              <a:gd name="connsiteY25" fmla="*/ 13648 h 1842448"/>
              <a:gd name="connsiteX26" fmla="*/ 1651379 w 3113481"/>
              <a:gd name="connsiteY26" fmla="*/ 27296 h 1842448"/>
              <a:gd name="connsiteX27" fmla="*/ 2210938 w 3113481"/>
              <a:gd name="connsiteY27" fmla="*/ 40944 h 1842448"/>
              <a:gd name="connsiteX28" fmla="*/ 2361063 w 3113481"/>
              <a:gd name="connsiteY28" fmla="*/ 81887 h 1842448"/>
              <a:gd name="connsiteX29" fmla="*/ 2442950 w 3113481"/>
              <a:gd name="connsiteY29" fmla="*/ 109182 h 1842448"/>
              <a:gd name="connsiteX30" fmla="*/ 2565779 w 3113481"/>
              <a:gd name="connsiteY30" fmla="*/ 136478 h 1842448"/>
              <a:gd name="connsiteX31" fmla="*/ 2647666 w 3113481"/>
              <a:gd name="connsiteY31" fmla="*/ 163773 h 1842448"/>
              <a:gd name="connsiteX32" fmla="*/ 2702257 w 3113481"/>
              <a:gd name="connsiteY32" fmla="*/ 177421 h 1842448"/>
              <a:gd name="connsiteX33" fmla="*/ 2784144 w 3113481"/>
              <a:gd name="connsiteY33" fmla="*/ 204717 h 1842448"/>
              <a:gd name="connsiteX34" fmla="*/ 2866030 w 3113481"/>
              <a:gd name="connsiteY34" fmla="*/ 245660 h 1842448"/>
              <a:gd name="connsiteX35" fmla="*/ 2920621 w 3113481"/>
              <a:gd name="connsiteY35" fmla="*/ 286603 h 1842448"/>
              <a:gd name="connsiteX36" fmla="*/ 3002508 w 3113481"/>
              <a:gd name="connsiteY36" fmla="*/ 368490 h 1842448"/>
              <a:gd name="connsiteX37" fmla="*/ 3057099 w 3113481"/>
              <a:gd name="connsiteY37" fmla="*/ 450376 h 1842448"/>
              <a:gd name="connsiteX38" fmla="*/ 3084394 w 3113481"/>
              <a:gd name="connsiteY38" fmla="*/ 491320 h 1842448"/>
              <a:gd name="connsiteX39" fmla="*/ 3111690 w 3113481"/>
              <a:gd name="connsiteY39" fmla="*/ 600502 h 1842448"/>
              <a:gd name="connsiteX40" fmla="*/ 3084394 w 3113481"/>
              <a:gd name="connsiteY40" fmla="*/ 1078173 h 1842448"/>
              <a:gd name="connsiteX41" fmla="*/ 3057099 w 3113481"/>
              <a:gd name="connsiteY41" fmla="*/ 1160060 h 1842448"/>
              <a:gd name="connsiteX42" fmla="*/ 3043451 w 3113481"/>
              <a:gd name="connsiteY42" fmla="*/ 1201003 h 1842448"/>
              <a:gd name="connsiteX43" fmla="*/ 3029803 w 3113481"/>
              <a:gd name="connsiteY43" fmla="*/ 1241947 h 1842448"/>
              <a:gd name="connsiteX44" fmla="*/ 2934269 w 3113481"/>
              <a:gd name="connsiteY44" fmla="*/ 1378424 h 1842448"/>
              <a:gd name="connsiteX45" fmla="*/ 2893326 w 3113481"/>
              <a:gd name="connsiteY45" fmla="*/ 1405720 h 1842448"/>
              <a:gd name="connsiteX46" fmla="*/ 2770496 w 3113481"/>
              <a:gd name="connsiteY46" fmla="*/ 1528550 h 1842448"/>
              <a:gd name="connsiteX47" fmla="*/ 2729553 w 3113481"/>
              <a:gd name="connsiteY47" fmla="*/ 1569493 h 1842448"/>
              <a:gd name="connsiteX48" fmla="*/ 2674962 w 3113481"/>
              <a:gd name="connsiteY48" fmla="*/ 1596788 h 1842448"/>
              <a:gd name="connsiteX49" fmla="*/ 2593075 w 3113481"/>
              <a:gd name="connsiteY49" fmla="*/ 1651379 h 1842448"/>
              <a:gd name="connsiteX50" fmla="*/ 2524836 w 3113481"/>
              <a:gd name="connsiteY50" fmla="*/ 1665027 h 1842448"/>
              <a:gd name="connsiteX51" fmla="*/ 2456597 w 3113481"/>
              <a:gd name="connsiteY51" fmla="*/ 1692323 h 1842448"/>
              <a:gd name="connsiteX52" fmla="*/ 2320120 w 3113481"/>
              <a:gd name="connsiteY52" fmla="*/ 1733266 h 1842448"/>
              <a:gd name="connsiteX53" fmla="*/ 2279177 w 3113481"/>
              <a:gd name="connsiteY53" fmla="*/ 1746914 h 1842448"/>
              <a:gd name="connsiteX54" fmla="*/ 2183642 w 3113481"/>
              <a:gd name="connsiteY54" fmla="*/ 1760562 h 1842448"/>
              <a:gd name="connsiteX55" fmla="*/ 2047165 w 3113481"/>
              <a:gd name="connsiteY55" fmla="*/ 1787857 h 1842448"/>
              <a:gd name="connsiteX56" fmla="*/ 1965278 w 3113481"/>
              <a:gd name="connsiteY56" fmla="*/ 1801505 h 1842448"/>
              <a:gd name="connsiteX57" fmla="*/ 1897039 w 3113481"/>
              <a:gd name="connsiteY57" fmla="*/ 1815153 h 1842448"/>
              <a:gd name="connsiteX58" fmla="*/ 1842448 w 3113481"/>
              <a:gd name="connsiteY58" fmla="*/ 1828800 h 1842448"/>
              <a:gd name="connsiteX59" fmla="*/ 1705971 w 3113481"/>
              <a:gd name="connsiteY59" fmla="*/ 1842448 h 1842448"/>
              <a:gd name="connsiteX60" fmla="*/ 1405720 w 3113481"/>
              <a:gd name="connsiteY60" fmla="*/ 1828800 h 1842448"/>
              <a:gd name="connsiteX61" fmla="*/ 1323833 w 3113481"/>
              <a:gd name="connsiteY61" fmla="*/ 1801505 h 1842448"/>
              <a:gd name="connsiteX62" fmla="*/ 1269242 w 3113481"/>
              <a:gd name="connsiteY62" fmla="*/ 1760562 h 1842448"/>
              <a:gd name="connsiteX63" fmla="*/ 1214651 w 3113481"/>
              <a:gd name="connsiteY63" fmla="*/ 1733266 h 1842448"/>
              <a:gd name="connsiteX64" fmla="*/ 1160060 w 3113481"/>
              <a:gd name="connsiteY64" fmla="*/ 1692323 h 1842448"/>
              <a:gd name="connsiteX65" fmla="*/ 1119117 w 3113481"/>
              <a:gd name="connsiteY65" fmla="*/ 1665027 h 1842448"/>
              <a:gd name="connsiteX66" fmla="*/ 1050878 w 3113481"/>
              <a:gd name="connsiteY66" fmla="*/ 1583141 h 1842448"/>
              <a:gd name="connsiteX67" fmla="*/ 1037230 w 3113481"/>
              <a:gd name="connsiteY67" fmla="*/ 1542197 h 1842448"/>
              <a:gd name="connsiteX68" fmla="*/ 996287 w 3113481"/>
              <a:gd name="connsiteY68" fmla="*/ 1487606 h 1842448"/>
              <a:gd name="connsiteX69" fmla="*/ 941696 w 3113481"/>
              <a:gd name="connsiteY69" fmla="*/ 1405720 h 1842448"/>
              <a:gd name="connsiteX70" fmla="*/ 914400 w 3113481"/>
              <a:gd name="connsiteY70" fmla="*/ 1364776 h 1842448"/>
              <a:gd name="connsiteX71" fmla="*/ 846162 w 3113481"/>
              <a:gd name="connsiteY71" fmla="*/ 1282890 h 1842448"/>
              <a:gd name="connsiteX72" fmla="*/ 805218 w 3113481"/>
              <a:gd name="connsiteY72" fmla="*/ 1269242 h 1842448"/>
              <a:gd name="connsiteX73" fmla="*/ 723332 w 3113481"/>
              <a:gd name="connsiteY73" fmla="*/ 1214651 h 1842448"/>
              <a:gd name="connsiteX74" fmla="*/ 586854 w 3113481"/>
              <a:gd name="connsiteY74" fmla="*/ 1119117 h 1842448"/>
              <a:gd name="connsiteX75" fmla="*/ 545911 w 3113481"/>
              <a:gd name="connsiteY75" fmla="*/ 1105469 h 1842448"/>
              <a:gd name="connsiteX76" fmla="*/ 464024 w 3113481"/>
              <a:gd name="connsiteY76" fmla="*/ 1064526 h 1842448"/>
              <a:gd name="connsiteX77" fmla="*/ 354842 w 3113481"/>
              <a:gd name="connsiteY77" fmla="*/ 1037230 h 1842448"/>
              <a:gd name="connsiteX78" fmla="*/ 313899 w 3113481"/>
              <a:gd name="connsiteY78" fmla="*/ 1009935 h 1842448"/>
              <a:gd name="connsiteX79" fmla="*/ 272956 w 3113481"/>
              <a:gd name="connsiteY79" fmla="*/ 968991 h 1842448"/>
              <a:gd name="connsiteX80" fmla="*/ 232012 w 3113481"/>
              <a:gd name="connsiteY80" fmla="*/ 955344 h 1842448"/>
              <a:gd name="connsiteX81" fmla="*/ 191069 w 3113481"/>
              <a:gd name="connsiteY81" fmla="*/ 914400 h 1842448"/>
              <a:gd name="connsiteX82" fmla="*/ 150126 w 3113481"/>
              <a:gd name="connsiteY82" fmla="*/ 887105 h 1842448"/>
              <a:gd name="connsiteX83" fmla="*/ 95535 w 3113481"/>
              <a:gd name="connsiteY83" fmla="*/ 805218 h 1842448"/>
              <a:gd name="connsiteX84" fmla="*/ 68239 w 3113481"/>
              <a:gd name="connsiteY84" fmla="*/ 764275 h 1842448"/>
              <a:gd name="connsiteX85" fmla="*/ 0 w 3113481"/>
              <a:gd name="connsiteY85" fmla="*/ 736979 h 1842448"/>
              <a:gd name="connsiteX86" fmla="*/ 13648 w 3113481"/>
              <a:gd name="connsiteY86" fmla="*/ 791571 h 1842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3113481" h="1842448">
                <a:moveTo>
                  <a:pt x="81887" y="791571"/>
                </a:moveTo>
                <a:lnTo>
                  <a:pt x="81887" y="791571"/>
                </a:lnTo>
                <a:cubicBezTo>
                  <a:pt x="127380" y="796120"/>
                  <a:pt x="172645" y="805218"/>
                  <a:pt x="218365" y="805218"/>
                </a:cubicBezTo>
                <a:cubicBezTo>
                  <a:pt x="237122" y="805218"/>
                  <a:pt x="255393" y="798157"/>
                  <a:pt x="272956" y="791571"/>
                </a:cubicBezTo>
                <a:cubicBezTo>
                  <a:pt x="292006" y="784427"/>
                  <a:pt x="310295" y="775058"/>
                  <a:pt x="327547" y="764275"/>
                </a:cubicBezTo>
                <a:cubicBezTo>
                  <a:pt x="352266" y="748825"/>
                  <a:pt x="394216" y="710469"/>
                  <a:pt x="423081" y="696036"/>
                </a:cubicBezTo>
                <a:cubicBezTo>
                  <a:pt x="435948" y="689602"/>
                  <a:pt x="450376" y="686937"/>
                  <a:pt x="464024" y="682388"/>
                </a:cubicBezTo>
                <a:cubicBezTo>
                  <a:pt x="477672" y="668740"/>
                  <a:pt x="490140" y="653801"/>
                  <a:pt x="504968" y="641445"/>
                </a:cubicBezTo>
                <a:cubicBezTo>
                  <a:pt x="517569" y="630945"/>
                  <a:pt x="534313" y="625748"/>
                  <a:pt x="545911" y="614150"/>
                </a:cubicBezTo>
                <a:cubicBezTo>
                  <a:pt x="557509" y="602551"/>
                  <a:pt x="562705" y="585807"/>
                  <a:pt x="573206" y="573206"/>
                </a:cubicBezTo>
                <a:cubicBezTo>
                  <a:pt x="585562" y="558379"/>
                  <a:pt x="601794" y="547090"/>
                  <a:pt x="614150" y="532263"/>
                </a:cubicBezTo>
                <a:cubicBezTo>
                  <a:pt x="624651" y="519662"/>
                  <a:pt x="630548" y="503579"/>
                  <a:pt x="641445" y="491320"/>
                </a:cubicBezTo>
                <a:cubicBezTo>
                  <a:pt x="667091" y="462469"/>
                  <a:pt x="701920" y="441552"/>
                  <a:pt x="723332" y="409433"/>
                </a:cubicBezTo>
                <a:cubicBezTo>
                  <a:pt x="732430" y="395785"/>
                  <a:pt x="739029" y="380088"/>
                  <a:pt x="750627" y="368490"/>
                </a:cubicBezTo>
                <a:cubicBezTo>
                  <a:pt x="762226" y="356891"/>
                  <a:pt x="778223" y="350728"/>
                  <a:pt x="791571" y="341194"/>
                </a:cubicBezTo>
                <a:cubicBezTo>
                  <a:pt x="810080" y="327973"/>
                  <a:pt x="827653" y="313472"/>
                  <a:pt x="846162" y="300251"/>
                </a:cubicBezTo>
                <a:cubicBezTo>
                  <a:pt x="859509" y="290717"/>
                  <a:pt x="873758" y="282490"/>
                  <a:pt x="887105" y="272956"/>
                </a:cubicBezTo>
                <a:cubicBezTo>
                  <a:pt x="1028555" y="171920"/>
                  <a:pt x="835350" y="302908"/>
                  <a:pt x="1023582" y="177421"/>
                </a:cubicBezTo>
                <a:cubicBezTo>
                  <a:pt x="1037230" y="168322"/>
                  <a:pt x="1048965" y="155313"/>
                  <a:pt x="1064526" y="150126"/>
                </a:cubicBezTo>
                <a:cubicBezTo>
                  <a:pt x="1078174" y="145577"/>
                  <a:pt x="1092893" y="143464"/>
                  <a:pt x="1105469" y="136478"/>
                </a:cubicBezTo>
                <a:cubicBezTo>
                  <a:pt x="1134146" y="120546"/>
                  <a:pt x="1156234" y="92261"/>
                  <a:pt x="1187356" y="81887"/>
                </a:cubicBezTo>
                <a:cubicBezTo>
                  <a:pt x="1324915" y="36033"/>
                  <a:pt x="1111571" y="105986"/>
                  <a:pt x="1282890" y="54591"/>
                </a:cubicBezTo>
                <a:cubicBezTo>
                  <a:pt x="1310449" y="46323"/>
                  <a:pt x="1337481" y="36394"/>
                  <a:pt x="1364777" y="27296"/>
                </a:cubicBezTo>
                <a:cubicBezTo>
                  <a:pt x="1378425" y="22747"/>
                  <a:pt x="1391764" y="17137"/>
                  <a:pt x="1405720" y="13648"/>
                </a:cubicBezTo>
                <a:lnTo>
                  <a:pt x="1460311" y="0"/>
                </a:lnTo>
                <a:cubicBezTo>
                  <a:pt x="1501254" y="4549"/>
                  <a:pt x="1542360" y="7822"/>
                  <a:pt x="1583141" y="13648"/>
                </a:cubicBezTo>
                <a:cubicBezTo>
                  <a:pt x="1606104" y="16929"/>
                  <a:pt x="1628204" y="26288"/>
                  <a:pt x="1651379" y="27296"/>
                </a:cubicBezTo>
                <a:cubicBezTo>
                  <a:pt x="1837778" y="35400"/>
                  <a:pt x="2024418" y="36395"/>
                  <a:pt x="2210938" y="40944"/>
                </a:cubicBezTo>
                <a:cubicBezTo>
                  <a:pt x="2458380" y="123424"/>
                  <a:pt x="2148876" y="24018"/>
                  <a:pt x="2361063" y="81887"/>
                </a:cubicBezTo>
                <a:cubicBezTo>
                  <a:pt x="2388821" y="89457"/>
                  <a:pt x="2415192" y="101612"/>
                  <a:pt x="2442950" y="109182"/>
                </a:cubicBezTo>
                <a:cubicBezTo>
                  <a:pt x="2585810" y="148144"/>
                  <a:pt x="2443216" y="99709"/>
                  <a:pt x="2565779" y="136478"/>
                </a:cubicBezTo>
                <a:cubicBezTo>
                  <a:pt x="2593338" y="144746"/>
                  <a:pt x="2619753" y="156795"/>
                  <a:pt x="2647666" y="163773"/>
                </a:cubicBezTo>
                <a:cubicBezTo>
                  <a:pt x="2665863" y="168322"/>
                  <a:pt x="2684291" y="172031"/>
                  <a:pt x="2702257" y="177421"/>
                </a:cubicBezTo>
                <a:cubicBezTo>
                  <a:pt x="2729816" y="185689"/>
                  <a:pt x="2760204" y="188757"/>
                  <a:pt x="2784144" y="204717"/>
                </a:cubicBezTo>
                <a:cubicBezTo>
                  <a:pt x="2837057" y="239992"/>
                  <a:pt x="2809526" y="226825"/>
                  <a:pt x="2866030" y="245660"/>
                </a:cubicBezTo>
                <a:cubicBezTo>
                  <a:pt x="2884227" y="259308"/>
                  <a:pt x="2904537" y="270519"/>
                  <a:pt x="2920621" y="286603"/>
                </a:cubicBezTo>
                <a:cubicBezTo>
                  <a:pt x="3022194" y="388175"/>
                  <a:pt x="2906016" y="304160"/>
                  <a:pt x="3002508" y="368490"/>
                </a:cubicBezTo>
                <a:lnTo>
                  <a:pt x="3057099" y="450376"/>
                </a:lnTo>
                <a:cubicBezTo>
                  <a:pt x="3066198" y="464024"/>
                  <a:pt x="3079207" y="475759"/>
                  <a:pt x="3084394" y="491320"/>
                </a:cubicBezTo>
                <a:cubicBezTo>
                  <a:pt x="3105378" y="554269"/>
                  <a:pt x="3095221" y="518156"/>
                  <a:pt x="3111690" y="600502"/>
                </a:cubicBezTo>
                <a:cubicBezTo>
                  <a:pt x="3106113" y="773377"/>
                  <a:pt x="3131111" y="922448"/>
                  <a:pt x="3084394" y="1078173"/>
                </a:cubicBezTo>
                <a:cubicBezTo>
                  <a:pt x="3076126" y="1105732"/>
                  <a:pt x="3066197" y="1132764"/>
                  <a:pt x="3057099" y="1160060"/>
                </a:cubicBezTo>
                <a:lnTo>
                  <a:pt x="3043451" y="1201003"/>
                </a:lnTo>
                <a:cubicBezTo>
                  <a:pt x="3038902" y="1214651"/>
                  <a:pt x="3037783" y="1229977"/>
                  <a:pt x="3029803" y="1241947"/>
                </a:cubicBezTo>
                <a:cubicBezTo>
                  <a:pt x="3020887" y="1255321"/>
                  <a:pt x="2954476" y="1358216"/>
                  <a:pt x="2934269" y="1378424"/>
                </a:cubicBezTo>
                <a:cubicBezTo>
                  <a:pt x="2922671" y="1390022"/>
                  <a:pt x="2905585" y="1394823"/>
                  <a:pt x="2893326" y="1405720"/>
                </a:cubicBezTo>
                <a:cubicBezTo>
                  <a:pt x="2893290" y="1405752"/>
                  <a:pt x="2790984" y="1508061"/>
                  <a:pt x="2770496" y="1528550"/>
                </a:cubicBezTo>
                <a:cubicBezTo>
                  <a:pt x="2756848" y="1542198"/>
                  <a:pt x="2746816" y="1560862"/>
                  <a:pt x="2729553" y="1569493"/>
                </a:cubicBezTo>
                <a:cubicBezTo>
                  <a:pt x="2711356" y="1578591"/>
                  <a:pt x="2692408" y="1586321"/>
                  <a:pt x="2674962" y="1596788"/>
                </a:cubicBezTo>
                <a:cubicBezTo>
                  <a:pt x="2646832" y="1613666"/>
                  <a:pt x="2625243" y="1644945"/>
                  <a:pt x="2593075" y="1651379"/>
                </a:cubicBezTo>
                <a:cubicBezTo>
                  <a:pt x="2570329" y="1655928"/>
                  <a:pt x="2547054" y="1658361"/>
                  <a:pt x="2524836" y="1665027"/>
                </a:cubicBezTo>
                <a:cubicBezTo>
                  <a:pt x="2501371" y="1672067"/>
                  <a:pt x="2479621" y="1683951"/>
                  <a:pt x="2456597" y="1692323"/>
                </a:cubicBezTo>
                <a:cubicBezTo>
                  <a:pt x="2337680" y="1735566"/>
                  <a:pt x="2415165" y="1706110"/>
                  <a:pt x="2320120" y="1733266"/>
                </a:cubicBezTo>
                <a:cubicBezTo>
                  <a:pt x="2306288" y="1737218"/>
                  <a:pt x="2293284" y="1744093"/>
                  <a:pt x="2279177" y="1746914"/>
                </a:cubicBezTo>
                <a:cubicBezTo>
                  <a:pt x="2247633" y="1753223"/>
                  <a:pt x="2215321" y="1754972"/>
                  <a:pt x="2183642" y="1760562"/>
                </a:cubicBezTo>
                <a:cubicBezTo>
                  <a:pt x="2137955" y="1768624"/>
                  <a:pt x="2092927" y="1780230"/>
                  <a:pt x="2047165" y="1787857"/>
                </a:cubicBezTo>
                <a:lnTo>
                  <a:pt x="1965278" y="1801505"/>
                </a:lnTo>
                <a:cubicBezTo>
                  <a:pt x="1942455" y="1805655"/>
                  <a:pt x="1919683" y="1810121"/>
                  <a:pt x="1897039" y="1815153"/>
                </a:cubicBezTo>
                <a:cubicBezTo>
                  <a:pt x="1878729" y="1819222"/>
                  <a:pt x="1861016" y="1826147"/>
                  <a:pt x="1842448" y="1828800"/>
                </a:cubicBezTo>
                <a:cubicBezTo>
                  <a:pt x="1797188" y="1835266"/>
                  <a:pt x="1751463" y="1837899"/>
                  <a:pt x="1705971" y="1842448"/>
                </a:cubicBezTo>
                <a:cubicBezTo>
                  <a:pt x="1605887" y="1837899"/>
                  <a:pt x="1505337" y="1839473"/>
                  <a:pt x="1405720" y="1828800"/>
                </a:cubicBezTo>
                <a:cubicBezTo>
                  <a:pt x="1377112" y="1825735"/>
                  <a:pt x="1323833" y="1801505"/>
                  <a:pt x="1323833" y="1801505"/>
                </a:cubicBezTo>
                <a:cubicBezTo>
                  <a:pt x="1305636" y="1787857"/>
                  <a:pt x="1288531" y="1772617"/>
                  <a:pt x="1269242" y="1760562"/>
                </a:cubicBezTo>
                <a:cubicBezTo>
                  <a:pt x="1251990" y="1749779"/>
                  <a:pt x="1231903" y="1744049"/>
                  <a:pt x="1214651" y="1733266"/>
                </a:cubicBezTo>
                <a:cubicBezTo>
                  <a:pt x="1195362" y="1721211"/>
                  <a:pt x="1178569" y="1705544"/>
                  <a:pt x="1160060" y="1692323"/>
                </a:cubicBezTo>
                <a:cubicBezTo>
                  <a:pt x="1146713" y="1682789"/>
                  <a:pt x="1131718" y="1675528"/>
                  <a:pt x="1119117" y="1665027"/>
                </a:cubicBezTo>
                <a:cubicBezTo>
                  <a:pt x="1079711" y="1632189"/>
                  <a:pt x="1077717" y="1623399"/>
                  <a:pt x="1050878" y="1583141"/>
                </a:cubicBezTo>
                <a:cubicBezTo>
                  <a:pt x="1046329" y="1569493"/>
                  <a:pt x="1044368" y="1554688"/>
                  <a:pt x="1037230" y="1542197"/>
                </a:cubicBezTo>
                <a:cubicBezTo>
                  <a:pt x="1025945" y="1522448"/>
                  <a:pt x="1009331" y="1506240"/>
                  <a:pt x="996287" y="1487606"/>
                </a:cubicBezTo>
                <a:cubicBezTo>
                  <a:pt x="977475" y="1460731"/>
                  <a:pt x="959893" y="1433015"/>
                  <a:pt x="941696" y="1405720"/>
                </a:cubicBezTo>
                <a:lnTo>
                  <a:pt x="914400" y="1364776"/>
                </a:lnTo>
                <a:cubicBezTo>
                  <a:pt x="894259" y="1334564"/>
                  <a:pt x="877687" y="1303907"/>
                  <a:pt x="846162" y="1282890"/>
                </a:cubicBezTo>
                <a:cubicBezTo>
                  <a:pt x="834192" y="1274910"/>
                  <a:pt x="817794" y="1276229"/>
                  <a:pt x="805218" y="1269242"/>
                </a:cubicBezTo>
                <a:cubicBezTo>
                  <a:pt x="776541" y="1253310"/>
                  <a:pt x="749576" y="1234334"/>
                  <a:pt x="723332" y="1214651"/>
                </a:cubicBezTo>
                <a:cubicBezTo>
                  <a:pt x="698417" y="1195965"/>
                  <a:pt x="607017" y="1125838"/>
                  <a:pt x="586854" y="1119117"/>
                </a:cubicBezTo>
                <a:cubicBezTo>
                  <a:pt x="573206" y="1114568"/>
                  <a:pt x="558778" y="1111903"/>
                  <a:pt x="545911" y="1105469"/>
                </a:cubicBezTo>
                <a:cubicBezTo>
                  <a:pt x="471370" y="1068197"/>
                  <a:pt x="539498" y="1085110"/>
                  <a:pt x="464024" y="1064526"/>
                </a:cubicBezTo>
                <a:cubicBezTo>
                  <a:pt x="427832" y="1054655"/>
                  <a:pt x="354842" y="1037230"/>
                  <a:pt x="354842" y="1037230"/>
                </a:cubicBezTo>
                <a:cubicBezTo>
                  <a:pt x="341194" y="1028132"/>
                  <a:pt x="326500" y="1020436"/>
                  <a:pt x="313899" y="1009935"/>
                </a:cubicBezTo>
                <a:cubicBezTo>
                  <a:pt x="299072" y="997579"/>
                  <a:pt x="289015" y="979697"/>
                  <a:pt x="272956" y="968991"/>
                </a:cubicBezTo>
                <a:cubicBezTo>
                  <a:pt x="260986" y="961011"/>
                  <a:pt x="245660" y="959893"/>
                  <a:pt x="232012" y="955344"/>
                </a:cubicBezTo>
                <a:cubicBezTo>
                  <a:pt x="218364" y="941696"/>
                  <a:pt x="205896" y="926756"/>
                  <a:pt x="191069" y="914400"/>
                </a:cubicBezTo>
                <a:cubicBezTo>
                  <a:pt x="178468" y="903899"/>
                  <a:pt x="160927" y="899449"/>
                  <a:pt x="150126" y="887105"/>
                </a:cubicBezTo>
                <a:cubicBezTo>
                  <a:pt x="128524" y="862417"/>
                  <a:pt x="113732" y="832514"/>
                  <a:pt x="95535" y="805218"/>
                </a:cubicBezTo>
                <a:cubicBezTo>
                  <a:pt x="86436" y="791570"/>
                  <a:pt x="83800" y="769462"/>
                  <a:pt x="68239" y="764275"/>
                </a:cubicBezTo>
                <a:cubicBezTo>
                  <a:pt x="17645" y="747410"/>
                  <a:pt x="40163" y="757061"/>
                  <a:pt x="0" y="736979"/>
                </a:cubicBezTo>
                <a:lnTo>
                  <a:pt x="13648" y="791571"/>
                </a:lnTo>
              </a:path>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IT" sz="2400" b="1" i="0" u="none" strike="noStrike" cap="none" normalizeH="0" baseline="0">
              <a:ln>
                <a:noFill/>
              </a:ln>
              <a:effectLst/>
              <a:latin typeface="Arial Narrow" panose="020B0606020202030204" pitchFamily="34" charset="0"/>
            </a:endParaRPr>
          </a:p>
        </p:txBody>
      </p:sp>
      <p:sp>
        <p:nvSpPr>
          <p:cNvPr id="14" name="Freihandform 13">
            <a:extLst>
              <a:ext uri="{FF2B5EF4-FFF2-40B4-BE49-F238E27FC236}">
                <a16:creationId xmlns:a16="http://schemas.microsoft.com/office/drawing/2014/main" id="{76FBACE8-EF86-F745-85A4-EB51CE61B9BD}"/>
              </a:ext>
            </a:extLst>
          </p:cNvPr>
          <p:cNvSpPr/>
          <p:nvPr/>
        </p:nvSpPr>
        <p:spPr bwMode="auto">
          <a:xfrm>
            <a:off x="4367284" y="1049621"/>
            <a:ext cx="3921693" cy="5054296"/>
          </a:xfrm>
          <a:custGeom>
            <a:avLst/>
            <a:gdLst>
              <a:gd name="connsiteX0" fmla="*/ 0 w 2705878"/>
              <a:gd name="connsiteY0" fmla="*/ 1184988 h 2062066"/>
              <a:gd name="connsiteX1" fmla="*/ 0 w 2705878"/>
              <a:gd name="connsiteY1" fmla="*/ 1184988 h 2062066"/>
              <a:gd name="connsiteX2" fmla="*/ 83976 w 2705878"/>
              <a:gd name="connsiteY2" fmla="*/ 1194319 h 2062066"/>
              <a:gd name="connsiteX3" fmla="*/ 139959 w 2705878"/>
              <a:gd name="connsiteY3" fmla="*/ 1175657 h 2062066"/>
              <a:gd name="connsiteX4" fmla="*/ 242596 w 2705878"/>
              <a:gd name="connsiteY4" fmla="*/ 1147666 h 2062066"/>
              <a:gd name="connsiteX5" fmla="*/ 307911 w 2705878"/>
              <a:gd name="connsiteY5" fmla="*/ 1073021 h 2062066"/>
              <a:gd name="connsiteX6" fmla="*/ 345233 w 2705878"/>
              <a:gd name="connsiteY6" fmla="*/ 1026368 h 2062066"/>
              <a:gd name="connsiteX7" fmla="*/ 410547 w 2705878"/>
              <a:gd name="connsiteY7" fmla="*/ 905070 h 2062066"/>
              <a:gd name="connsiteX8" fmla="*/ 429208 w 2705878"/>
              <a:gd name="connsiteY8" fmla="*/ 886408 h 2062066"/>
              <a:gd name="connsiteX9" fmla="*/ 438539 w 2705878"/>
              <a:gd name="connsiteY9" fmla="*/ 858417 h 2062066"/>
              <a:gd name="connsiteX10" fmla="*/ 457200 w 2705878"/>
              <a:gd name="connsiteY10" fmla="*/ 839755 h 2062066"/>
              <a:gd name="connsiteX11" fmla="*/ 466531 w 2705878"/>
              <a:gd name="connsiteY11" fmla="*/ 802433 h 2062066"/>
              <a:gd name="connsiteX12" fmla="*/ 503853 w 2705878"/>
              <a:gd name="connsiteY12" fmla="*/ 737119 h 2062066"/>
              <a:gd name="connsiteX13" fmla="*/ 522515 w 2705878"/>
              <a:gd name="connsiteY13" fmla="*/ 671804 h 2062066"/>
              <a:gd name="connsiteX14" fmla="*/ 541176 w 2705878"/>
              <a:gd name="connsiteY14" fmla="*/ 615821 h 2062066"/>
              <a:gd name="connsiteX15" fmla="*/ 550506 w 2705878"/>
              <a:gd name="connsiteY15" fmla="*/ 587829 h 2062066"/>
              <a:gd name="connsiteX16" fmla="*/ 569168 w 2705878"/>
              <a:gd name="connsiteY16" fmla="*/ 550506 h 2062066"/>
              <a:gd name="connsiteX17" fmla="*/ 578498 w 2705878"/>
              <a:gd name="connsiteY17" fmla="*/ 522515 h 2062066"/>
              <a:gd name="connsiteX18" fmla="*/ 597159 w 2705878"/>
              <a:gd name="connsiteY18" fmla="*/ 494523 h 2062066"/>
              <a:gd name="connsiteX19" fmla="*/ 606490 w 2705878"/>
              <a:gd name="connsiteY19" fmla="*/ 466531 h 2062066"/>
              <a:gd name="connsiteX20" fmla="*/ 643813 w 2705878"/>
              <a:gd name="connsiteY20" fmla="*/ 391886 h 2062066"/>
              <a:gd name="connsiteX21" fmla="*/ 653143 w 2705878"/>
              <a:gd name="connsiteY21" fmla="*/ 363894 h 2062066"/>
              <a:gd name="connsiteX22" fmla="*/ 727788 w 2705878"/>
              <a:gd name="connsiteY22" fmla="*/ 270588 h 2062066"/>
              <a:gd name="connsiteX23" fmla="*/ 746449 w 2705878"/>
              <a:gd name="connsiteY23" fmla="*/ 242596 h 2062066"/>
              <a:gd name="connsiteX24" fmla="*/ 793102 w 2705878"/>
              <a:gd name="connsiteY24" fmla="*/ 195943 h 2062066"/>
              <a:gd name="connsiteX25" fmla="*/ 811764 w 2705878"/>
              <a:gd name="connsiteY25" fmla="*/ 177282 h 2062066"/>
              <a:gd name="connsiteX26" fmla="*/ 858417 w 2705878"/>
              <a:gd name="connsiteY26" fmla="*/ 158621 h 2062066"/>
              <a:gd name="connsiteX27" fmla="*/ 886408 w 2705878"/>
              <a:gd name="connsiteY27" fmla="*/ 130629 h 2062066"/>
              <a:gd name="connsiteX28" fmla="*/ 933062 w 2705878"/>
              <a:gd name="connsiteY28" fmla="*/ 111968 h 2062066"/>
              <a:gd name="connsiteX29" fmla="*/ 998376 w 2705878"/>
              <a:gd name="connsiteY29" fmla="*/ 93306 h 2062066"/>
              <a:gd name="connsiteX30" fmla="*/ 1138335 w 2705878"/>
              <a:gd name="connsiteY30" fmla="*/ 83976 h 2062066"/>
              <a:gd name="connsiteX31" fmla="*/ 1194319 w 2705878"/>
              <a:gd name="connsiteY31" fmla="*/ 65315 h 2062066"/>
              <a:gd name="connsiteX32" fmla="*/ 1231641 w 2705878"/>
              <a:gd name="connsiteY32" fmla="*/ 46653 h 2062066"/>
              <a:gd name="connsiteX33" fmla="*/ 1278294 w 2705878"/>
              <a:gd name="connsiteY33" fmla="*/ 37323 h 2062066"/>
              <a:gd name="connsiteX34" fmla="*/ 1324947 w 2705878"/>
              <a:gd name="connsiteY34" fmla="*/ 18662 h 2062066"/>
              <a:gd name="connsiteX35" fmla="*/ 1362270 w 2705878"/>
              <a:gd name="connsiteY35" fmla="*/ 9331 h 2062066"/>
              <a:gd name="connsiteX36" fmla="*/ 1390262 w 2705878"/>
              <a:gd name="connsiteY36" fmla="*/ 0 h 2062066"/>
              <a:gd name="connsiteX37" fmla="*/ 1604866 w 2705878"/>
              <a:gd name="connsiteY37" fmla="*/ 9331 h 2062066"/>
              <a:gd name="connsiteX38" fmla="*/ 1978090 w 2705878"/>
              <a:gd name="connsiteY38" fmla="*/ 27992 h 2062066"/>
              <a:gd name="connsiteX39" fmla="*/ 2024743 w 2705878"/>
              <a:gd name="connsiteY39" fmla="*/ 37323 h 2062066"/>
              <a:gd name="connsiteX40" fmla="*/ 2080727 w 2705878"/>
              <a:gd name="connsiteY40" fmla="*/ 46653 h 2062066"/>
              <a:gd name="connsiteX41" fmla="*/ 2108719 w 2705878"/>
              <a:gd name="connsiteY41" fmla="*/ 55984 h 2062066"/>
              <a:gd name="connsiteX42" fmla="*/ 2174033 w 2705878"/>
              <a:gd name="connsiteY42" fmla="*/ 74645 h 2062066"/>
              <a:gd name="connsiteX43" fmla="*/ 2230017 w 2705878"/>
              <a:gd name="connsiteY43" fmla="*/ 111968 h 2062066"/>
              <a:gd name="connsiteX44" fmla="*/ 2258008 w 2705878"/>
              <a:gd name="connsiteY44" fmla="*/ 130629 h 2062066"/>
              <a:gd name="connsiteX45" fmla="*/ 2304662 w 2705878"/>
              <a:gd name="connsiteY45" fmla="*/ 158621 h 2062066"/>
              <a:gd name="connsiteX46" fmla="*/ 2379306 w 2705878"/>
              <a:gd name="connsiteY46" fmla="*/ 223935 h 2062066"/>
              <a:gd name="connsiteX47" fmla="*/ 2425959 w 2705878"/>
              <a:gd name="connsiteY47" fmla="*/ 261257 h 2062066"/>
              <a:gd name="connsiteX48" fmla="*/ 2472613 w 2705878"/>
              <a:gd name="connsiteY48" fmla="*/ 298580 h 2062066"/>
              <a:gd name="connsiteX49" fmla="*/ 2509935 w 2705878"/>
              <a:gd name="connsiteY49" fmla="*/ 354564 h 2062066"/>
              <a:gd name="connsiteX50" fmla="*/ 2528596 w 2705878"/>
              <a:gd name="connsiteY50" fmla="*/ 382555 h 2062066"/>
              <a:gd name="connsiteX51" fmla="*/ 2547257 w 2705878"/>
              <a:gd name="connsiteY51" fmla="*/ 401217 h 2062066"/>
              <a:gd name="connsiteX52" fmla="*/ 2556588 w 2705878"/>
              <a:gd name="connsiteY52" fmla="*/ 429208 h 2062066"/>
              <a:gd name="connsiteX53" fmla="*/ 2593911 w 2705878"/>
              <a:gd name="connsiteY53" fmla="*/ 503853 h 2062066"/>
              <a:gd name="connsiteX54" fmla="*/ 2621902 w 2705878"/>
              <a:gd name="connsiteY54" fmla="*/ 578498 h 2062066"/>
              <a:gd name="connsiteX55" fmla="*/ 2640564 w 2705878"/>
              <a:gd name="connsiteY55" fmla="*/ 653143 h 2062066"/>
              <a:gd name="connsiteX56" fmla="*/ 2649894 w 2705878"/>
              <a:gd name="connsiteY56" fmla="*/ 681135 h 2062066"/>
              <a:gd name="connsiteX57" fmla="*/ 2659225 w 2705878"/>
              <a:gd name="connsiteY57" fmla="*/ 737119 h 2062066"/>
              <a:gd name="connsiteX58" fmla="*/ 2668555 w 2705878"/>
              <a:gd name="connsiteY58" fmla="*/ 765110 h 2062066"/>
              <a:gd name="connsiteX59" fmla="*/ 2696547 w 2705878"/>
              <a:gd name="connsiteY59" fmla="*/ 905070 h 2062066"/>
              <a:gd name="connsiteX60" fmla="*/ 2705878 w 2705878"/>
              <a:gd name="connsiteY60" fmla="*/ 951723 h 2062066"/>
              <a:gd name="connsiteX61" fmla="*/ 2696547 w 2705878"/>
              <a:gd name="connsiteY61" fmla="*/ 1287625 h 2062066"/>
              <a:gd name="connsiteX62" fmla="*/ 2668555 w 2705878"/>
              <a:gd name="connsiteY62" fmla="*/ 1436915 h 2062066"/>
              <a:gd name="connsiteX63" fmla="*/ 2640564 w 2705878"/>
              <a:gd name="connsiteY63" fmla="*/ 1520890 h 2062066"/>
              <a:gd name="connsiteX64" fmla="*/ 2631233 w 2705878"/>
              <a:gd name="connsiteY64" fmla="*/ 1548882 h 2062066"/>
              <a:gd name="connsiteX65" fmla="*/ 2593911 w 2705878"/>
              <a:gd name="connsiteY65" fmla="*/ 1604866 h 2062066"/>
              <a:gd name="connsiteX66" fmla="*/ 2537927 w 2705878"/>
              <a:gd name="connsiteY66" fmla="*/ 1698172 h 2062066"/>
              <a:gd name="connsiteX67" fmla="*/ 2528596 w 2705878"/>
              <a:gd name="connsiteY67" fmla="*/ 1726164 h 2062066"/>
              <a:gd name="connsiteX68" fmla="*/ 2491274 w 2705878"/>
              <a:gd name="connsiteY68" fmla="*/ 1772817 h 2062066"/>
              <a:gd name="connsiteX69" fmla="*/ 2453951 w 2705878"/>
              <a:gd name="connsiteY69" fmla="*/ 1819470 h 2062066"/>
              <a:gd name="connsiteX70" fmla="*/ 2407298 w 2705878"/>
              <a:gd name="connsiteY70" fmla="*/ 1856792 h 2062066"/>
              <a:gd name="connsiteX71" fmla="*/ 2351315 w 2705878"/>
              <a:gd name="connsiteY71" fmla="*/ 1894115 h 2062066"/>
              <a:gd name="connsiteX72" fmla="*/ 2304662 w 2705878"/>
              <a:gd name="connsiteY72" fmla="*/ 1922106 h 2062066"/>
              <a:gd name="connsiteX73" fmla="*/ 2230017 w 2705878"/>
              <a:gd name="connsiteY73" fmla="*/ 1959429 h 2062066"/>
              <a:gd name="connsiteX74" fmla="*/ 2146041 w 2705878"/>
              <a:gd name="connsiteY74" fmla="*/ 1996751 h 2062066"/>
              <a:gd name="connsiteX75" fmla="*/ 2108719 w 2705878"/>
              <a:gd name="connsiteY75" fmla="*/ 2006082 h 2062066"/>
              <a:gd name="connsiteX76" fmla="*/ 2006082 w 2705878"/>
              <a:gd name="connsiteY76" fmla="*/ 2024743 h 2062066"/>
              <a:gd name="connsiteX77" fmla="*/ 1810139 w 2705878"/>
              <a:gd name="connsiteY77" fmla="*/ 2052735 h 2062066"/>
              <a:gd name="connsiteX78" fmla="*/ 1679511 w 2705878"/>
              <a:gd name="connsiteY78" fmla="*/ 2062066 h 2062066"/>
              <a:gd name="connsiteX79" fmla="*/ 1278294 w 2705878"/>
              <a:gd name="connsiteY79" fmla="*/ 2052735 h 2062066"/>
              <a:gd name="connsiteX80" fmla="*/ 1240972 w 2705878"/>
              <a:gd name="connsiteY80" fmla="*/ 2043404 h 2062066"/>
              <a:gd name="connsiteX81" fmla="*/ 1166327 w 2705878"/>
              <a:gd name="connsiteY81" fmla="*/ 2034074 h 2062066"/>
              <a:gd name="connsiteX82" fmla="*/ 1129004 w 2705878"/>
              <a:gd name="connsiteY82" fmla="*/ 2024743 h 2062066"/>
              <a:gd name="connsiteX83" fmla="*/ 1101013 w 2705878"/>
              <a:gd name="connsiteY83" fmla="*/ 2015413 h 2062066"/>
              <a:gd name="connsiteX84" fmla="*/ 1054359 w 2705878"/>
              <a:gd name="connsiteY84" fmla="*/ 2006082 h 2062066"/>
              <a:gd name="connsiteX85" fmla="*/ 1026368 w 2705878"/>
              <a:gd name="connsiteY85" fmla="*/ 1996751 h 2062066"/>
              <a:gd name="connsiteX86" fmla="*/ 933062 w 2705878"/>
              <a:gd name="connsiteY86" fmla="*/ 1978090 h 2062066"/>
              <a:gd name="connsiteX87" fmla="*/ 877078 w 2705878"/>
              <a:gd name="connsiteY87" fmla="*/ 1968759 h 2062066"/>
              <a:gd name="connsiteX88" fmla="*/ 849086 w 2705878"/>
              <a:gd name="connsiteY88" fmla="*/ 1959429 h 2062066"/>
              <a:gd name="connsiteX89" fmla="*/ 811764 w 2705878"/>
              <a:gd name="connsiteY89" fmla="*/ 1950098 h 2062066"/>
              <a:gd name="connsiteX90" fmla="*/ 755780 w 2705878"/>
              <a:gd name="connsiteY90" fmla="*/ 1931437 h 2062066"/>
              <a:gd name="connsiteX91" fmla="*/ 690466 w 2705878"/>
              <a:gd name="connsiteY91" fmla="*/ 1903445 h 2062066"/>
              <a:gd name="connsiteX92" fmla="*/ 643813 w 2705878"/>
              <a:gd name="connsiteY92" fmla="*/ 1856792 h 2062066"/>
              <a:gd name="connsiteX93" fmla="*/ 625151 w 2705878"/>
              <a:gd name="connsiteY93" fmla="*/ 1838131 h 2062066"/>
              <a:gd name="connsiteX94" fmla="*/ 606490 w 2705878"/>
              <a:gd name="connsiteY94" fmla="*/ 1800808 h 2062066"/>
              <a:gd name="connsiteX95" fmla="*/ 587829 w 2705878"/>
              <a:gd name="connsiteY95" fmla="*/ 1744825 h 2062066"/>
              <a:gd name="connsiteX96" fmla="*/ 578498 w 2705878"/>
              <a:gd name="connsiteY96" fmla="*/ 1716833 h 2062066"/>
              <a:gd name="connsiteX97" fmla="*/ 559837 w 2705878"/>
              <a:gd name="connsiteY97" fmla="*/ 1679510 h 2062066"/>
              <a:gd name="connsiteX98" fmla="*/ 531845 w 2705878"/>
              <a:gd name="connsiteY98" fmla="*/ 1614196 h 2062066"/>
              <a:gd name="connsiteX99" fmla="*/ 503853 w 2705878"/>
              <a:gd name="connsiteY99" fmla="*/ 1530221 h 2062066"/>
              <a:gd name="connsiteX100" fmla="*/ 494523 w 2705878"/>
              <a:gd name="connsiteY100" fmla="*/ 1502229 h 2062066"/>
              <a:gd name="connsiteX101" fmla="*/ 475862 w 2705878"/>
              <a:gd name="connsiteY101" fmla="*/ 1474237 h 2062066"/>
              <a:gd name="connsiteX102" fmla="*/ 438539 w 2705878"/>
              <a:gd name="connsiteY102" fmla="*/ 1390262 h 2062066"/>
              <a:gd name="connsiteX103" fmla="*/ 382555 w 2705878"/>
              <a:gd name="connsiteY103" fmla="*/ 1343608 h 2062066"/>
              <a:gd name="connsiteX104" fmla="*/ 363894 w 2705878"/>
              <a:gd name="connsiteY104" fmla="*/ 1315617 h 2062066"/>
              <a:gd name="connsiteX105" fmla="*/ 317241 w 2705878"/>
              <a:gd name="connsiteY105" fmla="*/ 1278294 h 2062066"/>
              <a:gd name="connsiteX106" fmla="*/ 251927 w 2705878"/>
              <a:gd name="connsiteY106" fmla="*/ 1240972 h 2062066"/>
              <a:gd name="connsiteX107" fmla="*/ 158621 w 2705878"/>
              <a:gd name="connsiteY107" fmla="*/ 1212980 h 2062066"/>
              <a:gd name="connsiteX108" fmla="*/ 37323 w 2705878"/>
              <a:gd name="connsiteY108" fmla="*/ 1203649 h 2062066"/>
              <a:gd name="connsiteX109" fmla="*/ 0 w 2705878"/>
              <a:gd name="connsiteY109" fmla="*/ 1184988 h 2062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2705878" h="2062066">
                <a:moveTo>
                  <a:pt x="0" y="1184988"/>
                </a:moveTo>
                <a:lnTo>
                  <a:pt x="0" y="1184988"/>
                </a:lnTo>
                <a:cubicBezTo>
                  <a:pt x="27992" y="1188098"/>
                  <a:pt x="55874" y="1196193"/>
                  <a:pt x="83976" y="1194319"/>
                </a:cubicBezTo>
                <a:cubicBezTo>
                  <a:pt x="103603" y="1193010"/>
                  <a:pt x="120876" y="1180428"/>
                  <a:pt x="139959" y="1175657"/>
                </a:cubicBezTo>
                <a:cubicBezTo>
                  <a:pt x="224146" y="1154611"/>
                  <a:pt x="190273" y="1165106"/>
                  <a:pt x="242596" y="1147666"/>
                </a:cubicBezTo>
                <a:cubicBezTo>
                  <a:pt x="319983" y="1070279"/>
                  <a:pt x="243671" y="1150110"/>
                  <a:pt x="307911" y="1073021"/>
                </a:cubicBezTo>
                <a:cubicBezTo>
                  <a:pt x="332555" y="1043449"/>
                  <a:pt x="324173" y="1065478"/>
                  <a:pt x="345233" y="1026368"/>
                </a:cubicBezTo>
                <a:cubicBezTo>
                  <a:pt x="360604" y="997822"/>
                  <a:pt x="384303" y="937876"/>
                  <a:pt x="410547" y="905070"/>
                </a:cubicBezTo>
                <a:cubicBezTo>
                  <a:pt x="416042" y="898201"/>
                  <a:pt x="422988" y="892629"/>
                  <a:pt x="429208" y="886408"/>
                </a:cubicBezTo>
                <a:cubicBezTo>
                  <a:pt x="432318" y="877078"/>
                  <a:pt x="433479" y="866851"/>
                  <a:pt x="438539" y="858417"/>
                </a:cubicBezTo>
                <a:cubicBezTo>
                  <a:pt x="443065" y="850874"/>
                  <a:pt x="453266" y="847623"/>
                  <a:pt x="457200" y="839755"/>
                </a:cubicBezTo>
                <a:cubicBezTo>
                  <a:pt x="462935" y="828285"/>
                  <a:pt x="462028" y="814440"/>
                  <a:pt x="466531" y="802433"/>
                </a:cubicBezTo>
                <a:cubicBezTo>
                  <a:pt x="491071" y="736994"/>
                  <a:pt x="476780" y="791264"/>
                  <a:pt x="503853" y="737119"/>
                </a:cubicBezTo>
                <a:cubicBezTo>
                  <a:pt x="511693" y="721440"/>
                  <a:pt x="518030" y="686753"/>
                  <a:pt x="522515" y="671804"/>
                </a:cubicBezTo>
                <a:cubicBezTo>
                  <a:pt x="528167" y="652963"/>
                  <a:pt x="534956" y="634482"/>
                  <a:pt x="541176" y="615821"/>
                </a:cubicBezTo>
                <a:cubicBezTo>
                  <a:pt x="544286" y="606490"/>
                  <a:pt x="546107" y="596626"/>
                  <a:pt x="550506" y="587829"/>
                </a:cubicBezTo>
                <a:cubicBezTo>
                  <a:pt x="556727" y="575388"/>
                  <a:pt x="563689" y="563291"/>
                  <a:pt x="569168" y="550506"/>
                </a:cubicBezTo>
                <a:cubicBezTo>
                  <a:pt x="573042" y="541466"/>
                  <a:pt x="574100" y="531312"/>
                  <a:pt x="578498" y="522515"/>
                </a:cubicBezTo>
                <a:cubicBezTo>
                  <a:pt x="583513" y="512485"/>
                  <a:pt x="592144" y="504553"/>
                  <a:pt x="597159" y="494523"/>
                </a:cubicBezTo>
                <a:cubicBezTo>
                  <a:pt x="601558" y="485726"/>
                  <a:pt x="602420" y="475485"/>
                  <a:pt x="606490" y="466531"/>
                </a:cubicBezTo>
                <a:cubicBezTo>
                  <a:pt x="618002" y="441206"/>
                  <a:pt x="635017" y="418277"/>
                  <a:pt x="643813" y="391886"/>
                </a:cubicBezTo>
                <a:cubicBezTo>
                  <a:pt x="646923" y="382555"/>
                  <a:pt x="648367" y="372492"/>
                  <a:pt x="653143" y="363894"/>
                </a:cubicBezTo>
                <a:cubicBezTo>
                  <a:pt x="695763" y="287178"/>
                  <a:pt x="678107" y="328549"/>
                  <a:pt x="727788" y="270588"/>
                </a:cubicBezTo>
                <a:cubicBezTo>
                  <a:pt x="735086" y="262074"/>
                  <a:pt x="739065" y="251035"/>
                  <a:pt x="746449" y="242596"/>
                </a:cubicBezTo>
                <a:cubicBezTo>
                  <a:pt x="760931" y="226045"/>
                  <a:pt x="777551" y="211494"/>
                  <a:pt x="793102" y="195943"/>
                </a:cubicBezTo>
                <a:cubicBezTo>
                  <a:pt x="799323" y="189723"/>
                  <a:pt x="803596" y="180549"/>
                  <a:pt x="811764" y="177282"/>
                </a:cubicBezTo>
                <a:lnTo>
                  <a:pt x="858417" y="158621"/>
                </a:lnTo>
                <a:cubicBezTo>
                  <a:pt x="867747" y="149290"/>
                  <a:pt x="875218" y="137622"/>
                  <a:pt x="886408" y="130629"/>
                </a:cubicBezTo>
                <a:cubicBezTo>
                  <a:pt x="900611" y="121752"/>
                  <a:pt x="917379" y="117849"/>
                  <a:pt x="933062" y="111968"/>
                </a:cubicBezTo>
                <a:cubicBezTo>
                  <a:pt x="947732" y="106467"/>
                  <a:pt x="984743" y="94741"/>
                  <a:pt x="998376" y="93306"/>
                </a:cubicBezTo>
                <a:cubicBezTo>
                  <a:pt x="1044876" y="88411"/>
                  <a:pt x="1091682" y="87086"/>
                  <a:pt x="1138335" y="83976"/>
                </a:cubicBezTo>
                <a:cubicBezTo>
                  <a:pt x="1156996" y="77756"/>
                  <a:pt x="1176725" y="74112"/>
                  <a:pt x="1194319" y="65315"/>
                </a:cubicBezTo>
                <a:cubicBezTo>
                  <a:pt x="1206760" y="59094"/>
                  <a:pt x="1218446" y="51052"/>
                  <a:pt x="1231641" y="46653"/>
                </a:cubicBezTo>
                <a:cubicBezTo>
                  <a:pt x="1246686" y="41638"/>
                  <a:pt x="1262743" y="40433"/>
                  <a:pt x="1278294" y="37323"/>
                </a:cubicBezTo>
                <a:cubicBezTo>
                  <a:pt x="1293845" y="31103"/>
                  <a:pt x="1309058" y="23958"/>
                  <a:pt x="1324947" y="18662"/>
                </a:cubicBezTo>
                <a:cubicBezTo>
                  <a:pt x="1337113" y="14607"/>
                  <a:pt x="1349940" y="12854"/>
                  <a:pt x="1362270" y="9331"/>
                </a:cubicBezTo>
                <a:cubicBezTo>
                  <a:pt x="1371727" y="6629"/>
                  <a:pt x="1380931" y="3110"/>
                  <a:pt x="1390262" y="0"/>
                </a:cubicBezTo>
                <a:lnTo>
                  <a:pt x="1604866" y="9331"/>
                </a:lnTo>
                <a:lnTo>
                  <a:pt x="1978090" y="27992"/>
                </a:lnTo>
                <a:lnTo>
                  <a:pt x="2024743" y="37323"/>
                </a:lnTo>
                <a:cubicBezTo>
                  <a:pt x="2043357" y="40707"/>
                  <a:pt x="2062259" y="42549"/>
                  <a:pt x="2080727" y="46653"/>
                </a:cubicBezTo>
                <a:cubicBezTo>
                  <a:pt x="2090328" y="48787"/>
                  <a:pt x="2099262" y="53282"/>
                  <a:pt x="2108719" y="55984"/>
                </a:cubicBezTo>
                <a:cubicBezTo>
                  <a:pt x="2190757" y="79425"/>
                  <a:pt x="2106897" y="52268"/>
                  <a:pt x="2174033" y="74645"/>
                </a:cubicBezTo>
                <a:lnTo>
                  <a:pt x="2230017" y="111968"/>
                </a:lnTo>
                <a:cubicBezTo>
                  <a:pt x="2239347" y="118188"/>
                  <a:pt x="2250078" y="122700"/>
                  <a:pt x="2258008" y="130629"/>
                </a:cubicBezTo>
                <a:cubicBezTo>
                  <a:pt x="2283625" y="156245"/>
                  <a:pt x="2268324" y="146508"/>
                  <a:pt x="2304662" y="158621"/>
                </a:cubicBezTo>
                <a:cubicBezTo>
                  <a:pt x="2357528" y="237921"/>
                  <a:pt x="2270464" y="115099"/>
                  <a:pt x="2379306" y="223935"/>
                </a:cubicBezTo>
                <a:cubicBezTo>
                  <a:pt x="2424371" y="268998"/>
                  <a:pt x="2367100" y="214169"/>
                  <a:pt x="2425959" y="261257"/>
                </a:cubicBezTo>
                <a:cubicBezTo>
                  <a:pt x="2492428" y="314433"/>
                  <a:pt x="2386469" y="241152"/>
                  <a:pt x="2472613" y="298580"/>
                </a:cubicBezTo>
                <a:lnTo>
                  <a:pt x="2509935" y="354564"/>
                </a:lnTo>
                <a:cubicBezTo>
                  <a:pt x="2516155" y="363894"/>
                  <a:pt x="2520667" y="374625"/>
                  <a:pt x="2528596" y="382555"/>
                </a:cubicBezTo>
                <a:lnTo>
                  <a:pt x="2547257" y="401217"/>
                </a:lnTo>
                <a:cubicBezTo>
                  <a:pt x="2550367" y="410547"/>
                  <a:pt x="2552518" y="420254"/>
                  <a:pt x="2556588" y="429208"/>
                </a:cubicBezTo>
                <a:cubicBezTo>
                  <a:pt x="2568100" y="454533"/>
                  <a:pt x="2593911" y="503853"/>
                  <a:pt x="2593911" y="503853"/>
                </a:cubicBezTo>
                <a:cubicBezTo>
                  <a:pt x="2629097" y="644608"/>
                  <a:pt x="2573120" y="432156"/>
                  <a:pt x="2621902" y="578498"/>
                </a:cubicBezTo>
                <a:cubicBezTo>
                  <a:pt x="2630013" y="602829"/>
                  <a:pt x="2632454" y="628811"/>
                  <a:pt x="2640564" y="653143"/>
                </a:cubicBezTo>
                <a:cubicBezTo>
                  <a:pt x="2643674" y="662474"/>
                  <a:pt x="2647760" y="671534"/>
                  <a:pt x="2649894" y="681135"/>
                </a:cubicBezTo>
                <a:cubicBezTo>
                  <a:pt x="2653998" y="699603"/>
                  <a:pt x="2655121" y="718651"/>
                  <a:pt x="2659225" y="737119"/>
                </a:cubicBezTo>
                <a:cubicBezTo>
                  <a:pt x="2661358" y="746720"/>
                  <a:pt x="2666343" y="755527"/>
                  <a:pt x="2668555" y="765110"/>
                </a:cubicBezTo>
                <a:cubicBezTo>
                  <a:pt x="2668574" y="765194"/>
                  <a:pt x="2691873" y="881700"/>
                  <a:pt x="2696547" y="905070"/>
                </a:cubicBezTo>
                <a:lnTo>
                  <a:pt x="2705878" y="951723"/>
                </a:lnTo>
                <a:cubicBezTo>
                  <a:pt x="2702768" y="1063690"/>
                  <a:pt x="2701633" y="1175730"/>
                  <a:pt x="2696547" y="1287625"/>
                </a:cubicBezTo>
                <a:cubicBezTo>
                  <a:pt x="2694527" y="1332058"/>
                  <a:pt x="2682568" y="1394876"/>
                  <a:pt x="2668555" y="1436915"/>
                </a:cubicBezTo>
                <a:lnTo>
                  <a:pt x="2640564" y="1520890"/>
                </a:lnTo>
                <a:cubicBezTo>
                  <a:pt x="2637454" y="1530221"/>
                  <a:pt x="2636689" y="1540698"/>
                  <a:pt x="2631233" y="1548882"/>
                </a:cubicBezTo>
                <a:cubicBezTo>
                  <a:pt x="2618792" y="1567543"/>
                  <a:pt x="2603941" y="1584806"/>
                  <a:pt x="2593911" y="1604866"/>
                </a:cubicBezTo>
                <a:cubicBezTo>
                  <a:pt x="2552654" y="1687378"/>
                  <a:pt x="2576258" y="1659839"/>
                  <a:pt x="2537927" y="1698172"/>
                </a:cubicBezTo>
                <a:cubicBezTo>
                  <a:pt x="2534817" y="1707503"/>
                  <a:pt x="2532995" y="1717367"/>
                  <a:pt x="2528596" y="1726164"/>
                </a:cubicBezTo>
                <a:cubicBezTo>
                  <a:pt x="2516826" y="1749703"/>
                  <a:pt x="2508630" y="1755460"/>
                  <a:pt x="2491274" y="1772817"/>
                </a:cubicBezTo>
                <a:cubicBezTo>
                  <a:pt x="2473108" y="1827311"/>
                  <a:pt x="2496156" y="1777264"/>
                  <a:pt x="2453951" y="1819470"/>
                </a:cubicBezTo>
                <a:cubicBezTo>
                  <a:pt x="2411748" y="1861674"/>
                  <a:pt x="2461791" y="1838629"/>
                  <a:pt x="2407298" y="1856792"/>
                </a:cubicBezTo>
                <a:cubicBezTo>
                  <a:pt x="2336120" y="1927970"/>
                  <a:pt x="2418829" y="1853606"/>
                  <a:pt x="2351315" y="1894115"/>
                </a:cubicBezTo>
                <a:cubicBezTo>
                  <a:pt x="2287281" y="1932535"/>
                  <a:pt x="2383948" y="1895678"/>
                  <a:pt x="2304662" y="1922106"/>
                </a:cubicBezTo>
                <a:cubicBezTo>
                  <a:pt x="2255094" y="1955152"/>
                  <a:pt x="2298493" y="1928996"/>
                  <a:pt x="2230017" y="1959429"/>
                </a:cubicBezTo>
                <a:cubicBezTo>
                  <a:pt x="2181242" y="1981106"/>
                  <a:pt x="2201360" y="1978311"/>
                  <a:pt x="2146041" y="1996751"/>
                </a:cubicBezTo>
                <a:cubicBezTo>
                  <a:pt x="2133875" y="2000806"/>
                  <a:pt x="2121237" y="2003300"/>
                  <a:pt x="2108719" y="2006082"/>
                </a:cubicBezTo>
                <a:cubicBezTo>
                  <a:pt x="2069588" y="2014778"/>
                  <a:pt x="2046605" y="2017990"/>
                  <a:pt x="2006082" y="2024743"/>
                </a:cubicBezTo>
                <a:cubicBezTo>
                  <a:pt x="1929354" y="2050320"/>
                  <a:pt x="1960941" y="2041963"/>
                  <a:pt x="1810139" y="2052735"/>
                </a:cubicBezTo>
                <a:lnTo>
                  <a:pt x="1679511" y="2062066"/>
                </a:lnTo>
                <a:lnTo>
                  <a:pt x="1278294" y="2052735"/>
                </a:lnTo>
                <a:cubicBezTo>
                  <a:pt x="1265482" y="2052190"/>
                  <a:pt x="1253621" y="2045512"/>
                  <a:pt x="1240972" y="2043404"/>
                </a:cubicBezTo>
                <a:cubicBezTo>
                  <a:pt x="1216238" y="2039282"/>
                  <a:pt x="1191209" y="2037184"/>
                  <a:pt x="1166327" y="2034074"/>
                </a:cubicBezTo>
                <a:cubicBezTo>
                  <a:pt x="1153886" y="2030964"/>
                  <a:pt x="1141335" y="2028266"/>
                  <a:pt x="1129004" y="2024743"/>
                </a:cubicBezTo>
                <a:cubicBezTo>
                  <a:pt x="1119547" y="2022041"/>
                  <a:pt x="1110554" y="2017798"/>
                  <a:pt x="1101013" y="2015413"/>
                </a:cubicBezTo>
                <a:cubicBezTo>
                  <a:pt x="1085627" y="2011567"/>
                  <a:pt x="1069745" y="2009929"/>
                  <a:pt x="1054359" y="2006082"/>
                </a:cubicBezTo>
                <a:cubicBezTo>
                  <a:pt x="1044818" y="2003697"/>
                  <a:pt x="1035951" y="1998963"/>
                  <a:pt x="1026368" y="1996751"/>
                </a:cubicBezTo>
                <a:cubicBezTo>
                  <a:pt x="995462" y="1989619"/>
                  <a:pt x="964348" y="1983305"/>
                  <a:pt x="933062" y="1978090"/>
                </a:cubicBezTo>
                <a:cubicBezTo>
                  <a:pt x="914401" y="1974980"/>
                  <a:pt x="895546" y="1972863"/>
                  <a:pt x="877078" y="1968759"/>
                </a:cubicBezTo>
                <a:cubicBezTo>
                  <a:pt x="867477" y="1966625"/>
                  <a:pt x="858543" y="1962131"/>
                  <a:pt x="849086" y="1959429"/>
                </a:cubicBezTo>
                <a:cubicBezTo>
                  <a:pt x="836756" y="1955906"/>
                  <a:pt x="824047" y="1953783"/>
                  <a:pt x="811764" y="1950098"/>
                </a:cubicBezTo>
                <a:cubicBezTo>
                  <a:pt x="792923" y="1944446"/>
                  <a:pt x="774441" y="1937657"/>
                  <a:pt x="755780" y="1931437"/>
                </a:cubicBezTo>
                <a:cubicBezTo>
                  <a:pt x="734976" y="1924502"/>
                  <a:pt x="707759" y="1916895"/>
                  <a:pt x="690466" y="1903445"/>
                </a:cubicBezTo>
                <a:cubicBezTo>
                  <a:pt x="673106" y="1889943"/>
                  <a:pt x="659364" y="1872343"/>
                  <a:pt x="643813" y="1856792"/>
                </a:cubicBezTo>
                <a:lnTo>
                  <a:pt x="625151" y="1838131"/>
                </a:lnTo>
                <a:cubicBezTo>
                  <a:pt x="618931" y="1825690"/>
                  <a:pt x="611656" y="1813723"/>
                  <a:pt x="606490" y="1800808"/>
                </a:cubicBezTo>
                <a:cubicBezTo>
                  <a:pt x="599185" y="1782544"/>
                  <a:pt x="594049" y="1763486"/>
                  <a:pt x="587829" y="1744825"/>
                </a:cubicBezTo>
                <a:cubicBezTo>
                  <a:pt x="584719" y="1735494"/>
                  <a:pt x="582896" y="1725630"/>
                  <a:pt x="578498" y="1716833"/>
                </a:cubicBezTo>
                <a:cubicBezTo>
                  <a:pt x="572278" y="1704392"/>
                  <a:pt x="564721" y="1692534"/>
                  <a:pt x="559837" y="1679510"/>
                </a:cubicBezTo>
                <a:cubicBezTo>
                  <a:pt x="534015" y="1610652"/>
                  <a:pt x="569662" y="1670922"/>
                  <a:pt x="531845" y="1614196"/>
                </a:cubicBezTo>
                <a:lnTo>
                  <a:pt x="503853" y="1530221"/>
                </a:lnTo>
                <a:cubicBezTo>
                  <a:pt x="500743" y="1520890"/>
                  <a:pt x="499979" y="1510413"/>
                  <a:pt x="494523" y="1502229"/>
                </a:cubicBezTo>
                <a:cubicBezTo>
                  <a:pt x="488303" y="1492898"/>
                  <a:pt x="480416" y="1484484"/>
                  <a:pt x="475862" y="1474237"/>
                </a:cubicBezTo>
                <a:cubicBezTo>
                  <a:pt x="461080" y="1440977"/>
                  <a:pt x="463878" y="1415601"/>
                  <a:pt x="438539" y="1390262"/>
                </a:cubicBezTo>
                <a:cubicBezTo>
                  <a:pt x="365144" y="1316867"/>
                  <a:pt x="458983" y="1435320"/>
                  <a:pt x="382555" y="1343608"/>
                </a:cubicBezTo>
                <a:cubicBezTo>
                  <a:pt x="375376" y="1334993"/>
                  <a:pt x="370899" y="1324373"/>
                  <a:pt x="363894" y="1315617"/>
                </a:cubicBezTo>
                <a:cubicBezTo>
                  <a:pt x="348697" y="1296621"/>
                  <a:pt x="338029" y="1292152"/>
                  <a:pt x="317241" y="1278294"/>
                </a:cubicBezTo>
                <a:cubicBezTo>
                  <a:pt x="287367" y="1233482"/>
                  <a:pt x="312993" y="1257626"/>
                  <a:pt x="251927" y="1240972"/>
                </a:cubicBezTo>
                <a:cubicBezTo>
                  <a:pt x="230976" y="1235258"/>
                  <a:pt x="184258" y="1215996"/>
                  <a:pt x="158621" y="1212980"/>
                </a:cubicBezTo>
                <a:cubicBezTo>
                  <a:pt x="118347" y="1208242"/>
                  <a:pt x="77756" y="1206759"/>
                  <a:pt x="37323" y="1203649"/>
                </a:cubicBezTo>
                <a:cubicBezTo>
                  <a:pt x="5158" y="1192928"/>
                  <a:pt x="6220" y="1188098"/>
                  <a:pt x="0" y="1184988"/>
                </a:cubicBezTo>
                <a:close/>
              </a:path>
            </a:pathLst>
          </a:custGeom>
          <a:solidFill>
            <a:schemeClr val="bg1">
              <a:alpha val="52957"/>
            </a:schemeClr>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IT" sz="2400" b="1" i="0" u="none" strike="noStrike" cap="none" normalizeH="0" baseline="0">
              <a:ln>
                <a:noFill/>
              </a:ln>
              <a:solidFill>
                <a:schemeClr val="tx1"/>
              </a:solidFill>
              <a:effectLst/>
              <a:latin typeface="Arial Narrow" panose="020B0606020202030204" pitchFamily="34" charset="0"/>
            </a:endParaRPr>
          </a:p>
        </p:txBody>
      </p:sp>
      <p:sp>
        <p:nvSpPr>
          <p:cNvPr id="13" name="Textfeld 12">
            <a:extLst>
              <a:ext uri="{FF2B5EF4-FFF2-40B4-BE49-F238E27FC236}">
                <a16:creationId xmlns:a16="http://schemas.microsoft.com/office/drawing/2014/main" id="{31F4EF4C-F00E-CE4B-B854-C214386DBBD6}"/>
              </a:ext>
            </a:extLst>
          </p:cNvPr>
          <p:cNvSpPr txBox="1"/>
          <p:nvPr/>
        </p:nvSpPr>
        <p:spPr>
          <a:xfrm>
            <a:off x="5436595" y="1567980"/>
            <a:ext cx="2920620" cy="4031873"/>
          </a:xfrm>
          <a:prstGeom prst="rect">
            <a:avLst/>
          </a:prstGeom>
          <a:noFill/>
        </p:spPr>
        <p:txBody>
          <a:bodyPr wrap="square" rtlCol="0">
            <a:spAutoFit/>
          </a:bodyPr>
          <a:lstStyle/>
          <a:p>
            <a:r>
              <a:rPr lang="de-IT" sz="3200" dirty="0">
                <a:solidFill>
                  <a:srgbClr val="002060"/>
                </a:solidFill>
              </a:rPr>
              <a:t>Danke fürs Zuhören! (:</a:t>
            </a:r>
          </a:p>
          <a:p>
            <a:r>
              <a:rPr lang="de-IT" sz="3200" dirty="0">
                <a:solidFill>
                  <a:srgbClr val="002060"/>
                </a:solidFill>
              </a:rPr>
              <a:t>Und nun raus mit den Fragen…</a:t>
            </a:r>
          </a:p>
          <a:p>
            <a:r>
              <a:rPr lang="de-DE" sz="3200" dirty="0">
                <a:solidFill>
                  <a:srgbClr val="195391"/>
                </a:solidFill>
              </a:rPr>
              <a:t>Grazie per </a:t>
            </a:r>
            <a:r>
              <a:rPr lang="de-DE" sz="3200" dirty="0" err="1">
                <a:solidFill>
                  <a:srgbClr val="195391"/>
                </a:solidFill>
              </a:rPr>
              <a:t>l‘ascoltato</a:t>
            </a:r>
            <a:r>
              <a:rPr lang="de-DE" sz="3200" dirty="0">
                <a:solidFill>
                  <a:srgbClr val="195391"/>
                </a:solidFill>
              </a:rPr>
              <a:t>! (:</a:t>
            </a:r>
          </a:p>
          <a:p>
            <a:r>
              <a:rPr lang="de-DE" sz="3200" dirty="0">
                <a:solidFill>
                  <a:srgbClr val="195391"/>
                </a:solidFill>
              </a:rPr>
              <a:t>E </a:t>
            </a:r>
            <a:r>
              <a:rPr lang="de-DE" sz="3200" dirty="0" err="1">
                <a:solidFill>
                  <a:srgbClr val="195391"/>
                </a:solidFill>
              </a:rPr>
              <a:t>ora</a:t>
            </a:r>
            <a:r>
              <a:rPr lang="de-DE" sz="3200" dirty="0">
                <a:solidFill>
                  <a:srgbClr val="195391"/>
                </a:solidFill>
              </a:rPr>
              <a:t> </a:t>
            </a:r>
            <a:r>
              <a:rPr lang="de-DE" sz="3200" dirty="0" err="1">
                <a:solidFill>
                  <a:srgbClr val="195391"/>
                </a:solidFill>
              </a:rPr>
              <a:t>fuori</a:t>
            </a:r>
            <a:r>
              <a:rPr lang="de-DE" sz="3200" dirty="0">
                <a:solidFill>
                  <a:srgbClr val="195391"/>
                </a:solidFill>
              </a:rPr>
              <a:t> le </a:t>
            </a:r>
            <a:r>
              <a:rPr lang="de-DE" sz="3200" dirty="0" err="1">
                <a:solidFill>
                  <a:srgbClr val="195391"/>
                </a:solidFill>
              </a:rPr>
              <a:t>domande</a:t>
            </a:r>
            <a:r>
              <a:rPr lang="de-DE" sz="3200" dirty="0">
                <a:solidFill>
                  <a:srgbClr val="195391"/>
                </a:solidFill>
              </a:rPr>
              <a:t>...</a:t>
            </a:r>
            <a:endParaRPr lang="de-IT" sz="3200" dirty="0">
              <a:solidFill>
                <a:srgbClr val="195391"/>
              </a:solidFill>
            </a:endParaRPr>
          </a:p>
        </p:txBody>
      </p:sp>
      <p:sp>
        <p:nvSpPr>
          <p:cNvPr id="15" name="Textfeld 14">
            <a:extLst>
              <a:ext uri="{FF2B5EF4-FFF2-40B4-BE49-F238E27FC236}">
                <a16:creationId xmlns:a16="http://schemas.microsoft.com/office/drawing/2014/main" id="{50C6CE6A-48AB-F644-A8FC-BEE277AE251C}"/>
              </a:ext>
            </a:extLst>
          </p:cNvPr>
          <p:cNvSpPr txBox="1"/>
          <p:nvPr/>
        </p:nvSpPr>
        <p:spPr>
          <a:xfrm>
            <a:off x="6316707" y="6624719"/>
            <a:ext cx="2920621" cy="246221"/>
          </a:xfrm>
          <a:prstGeom prst="rect">
            <a:avLst/>
          </a:prstGeom>
          <a:noFill/>
        </p:spPr>
        <p:txBody>
          <a:bodyPr wrap="square" rtlCol="0">
            <a:spAutoFit/>
          </a:bodyPr>
          <a:lstStyle/>
          <a:p>
            <a:r>
              <a:rPr lang="de-IT" sz="1000" dirty="0"/>
              <a:t>Picture: Loosbühelalm, 21.02.2021, Magdalena Pescoller</a:t>
            </a:r>
          </a:p>
        </p:txBody>
      </p:sp>
    </p:spTree>
    <p:extLst>
      <p:ext uri="{BB962C8B-B14F-4D97-AF65-F5344CB8AC3E}">
        <p14:creationId xmlns:p14="http://schemas.microsoft.com/office/powerpoint/2010/main" val="2946714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pPr marL="0" marR="0" lvl="0" indent="0" algn="l" defTabSz="916777" rtl="0" eaLnBrk="1" fontAlgn="base" latinLnBrk="0" hangingPunct="1">
              <a:lnSpc>
                <a:spcPct val="100000"/>
              </a:lnSpc>
              <a:spcBef>
                <a:spcPct val="0"/>
              </a:spcBef>
              <a:spcAft>
                <a:spcPct val="0"/>
              </a:spcAft>
              <a:buClrTx/>
              <a:buSzTx/>
              <a:buFontTx/>
              <a:buNone/>
              <a:tabLst/>
              <a:defRPr/>
            </a:pPr>
            <a:fld id="{375FD020-7315-094C-A659-A5FA9D18F7BB}" type="datetime1">
              <a:rPr kumimoji="0" lang="de-DE" altLang="de-DE" sz="902" b="1"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11.01.22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Foliennummernplatzhalter 4"/>
          <p:cNvSpPr>
            <a:spLocks noGrp="1"/>
          </p:cNvSpPr>
          <p:nvPr>
            <p:ph type="sldNum" sz="quarter" idx="11"/>
          </p:nvPr>
        </p:nvSpPr>
        <p:spPr/>
        <p:txBody>
          <a:bodyPr/>
          <a:lstStyle/>
          <a:p>
            <a:pPr marL="0" marR="0" lvl="0" indent="0" algn="r" defTabSz="916777" rtl="0" eaLnBrk="1" fontAlgn="base" latinLnBrk="0" hangingPunct="1">
              <a:lnSpc>
                <a:spcPct val="100000"/>
              </a:lnSpc>
              <a:spcBef>
                <a:spcPct val="0"/>
              </a:spcBef>
              <a:spcAft>
                <a:spcPct val="0"/>
              </a:spcAft>
              <a:buClrTx/>
              <a:buSzTx/>
              <a:buFontTx/>
              <a:buNone/>
              <a:tabLst/>
              <a:defRPr/>
            </a:pPr>
            <a:fld id="{A1428996-F685-467A-9A24-E1C911E03A9F}" type="slidenum">
              <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6777" rtl="0" eaLnBrk="1" fontAlgn="base" latinLnBrk="0" hangingPunct="1">
                <a:lnSpc>
                  <a:spcPct val="100000"/>
                </a:lnSpc>
                <a:spcBef>
                  <a:spcPct val="0"/>
                </a:spcBef>
                <a:spcAft>
                  <a:spcPct val="0"/>
                </a:spcAft>
                <a:buClrTx/>
                <a:buSzTx/>
                <a:buFontTx/>
                <a:buNone/>
                <a:tabLst/>
                <a:defRPr/>
              </a:pPr>
              <a:t>35</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 name="Titel 6">
            <a:extLst>
              <a:ext uri="{FF2B5EF4-FFF2-40B4-BE49-F238E27FC236}">
                <a16:creationId xmlns:a16="http://schemas.microsoft.com/office/drawing/2014/main" id="{9E247914-22D7-2842-AF6F-2F90C0BC5CC8}"/>
              </a:ext>
            </a:extLst>
          </p:cNvPr>
          <p:cNvSpPr>
            <a:spLocks noGrp="1"/>
          </p:cNvSpPr>
          <p:nvPr>
            <p:ph type="title"/>
          </p:nvPr>
        </p:nvSpPr>
        <p:spPr>
          <a:xfrm>
            <a:off x="837335" y="364466"/>
            <a:ext cx="8549553" cy="1325763"/>
          </a:xfrm>
        </p:spPr>
        <p:txBody>
          <a:bodyPr/>
          <a:lstStyle/>
          <a:p>
            <a:r>
              <a:rPr lang="de-DE" dirty="0">
                <a:solidFill>
                  <a:srgbClr val="002060"/>
                </a:solidFill>
              </a:rPr>
              <a:t>Referenzen – </a:t>
            </a:r>
            <a:r>
              <a:rPr lang="de-DE" dirty="0" err="1">
                <a:solidFill>
                  <a:srgbClr val="002060"/>
                </a:solidFill>
              </a:rPr>
              <a:t>Lista</a:t>
            </a:r>
            <a:r>
              <a:rPr lang="de-DE" dirty="0">
                <a:solidFill>
                  <a:srgbClr val="002060"/>
                </a:solidFill>
              </a:rPr>
              <a:t> di </a:t>
            </a:r>
            <a:r>
              <a:rPr lang="de-DE" dirty="0" err="1">
                <a:solidFill>
                  <a:srgbClr val="002060"/>
                </a:solidFill>
              </a:rPr>
              <a:t>riferimento</a:t>
            </a:r>
            <a:endParaRPr lang="de-DE" dirty="0">
              <a:solidFill>
                <a:srgbClr val="002060"/>
              </a:solidFill>
            </a:endParaRPr>
          </a:p>
        </p:txBody>
      </p:sp>
      <p:sp>
        <p:nvSpPr>
          <p:cNvPr id="9" name="Inhaltsplatzhalter 8">
            <a:extLst>
              <a:ext uri="{FF2B5EF4-FFF2-40B4-BE49-F238E27FC236}">
                <a16:creationId xmlns:a16="http://schemas.microsoft.com/office/drawing/2014/main" id="{9BEF2A3A-D0F3-254C-B00A-F8691F4391D8}"/>
              </a:ext>
            </a:extLst>
          </p:cNvPr>
          <p:cNvSpPr>
            <a:spLocks noGrp="1"/>
          </p:cNvSpPr>
          <p:nvPr>
            <p:ph idx="1"/>
          </p:nvPr>
        </p:nvSpPr>
        <p:spPr>
          <a:xfrm>
            <a:off x="949877" y="1253348"/>
            <a:ext cx="10517330" cy="4351304"/>
          </a:xfrm>
          <a:solidFill>
            <a:schemeClr val="bg1"/>
          </a:solidFill>
        </p:spPr>
        <p:txBody>
          <a:bodyPr/>
          <a:lstStyle/>
          <a:p>
            <a:r>
              <a:rPr lang="de-DE" sz="1600" dirty="0"/>
              <a:t>[1] Winkler, K., </a:t>
            </a:r>
            <a:r>
              <a:rPr lang="de-DE" sz="1600" dirty="0" err="1"/>
              <a:t>Techel</a:t>
            </a:r>
            <a:r>
              <a:rPr lang="de-DE" sz="1600" dirty="0"/>
              <a:t> F., 2009. Stabilitätstests im Vergleich. </a:t>
            </a:r>
            <a:r>
              <a:rPr lang="de-DE" sz="1600" dirty="0" err="1"/>
              <a:t>Bergundsteigen</a:t>
            </a:r>
            <a:r>
              <a:rPr lang="de-DE" sz="1600" dirty="0"/>
              <a:t> 69/4-09, 66-73. </a:t>
            </a:r>
          </a:p>
          <a:p>
            <a:r>
              <a:rPr lang="de-DE" sz="1600" dirty="0"/>
              <a:t>[2] </a:t>
            </a:r>
            <a:r>
              <a:rPr lang="de-DE" sz="1600" dirty="0" err="1"/>
              <a:t>Camponovo</a:t>
            </a:r>
            <a:r>
              <a:rPr lang="de-DE" sz="1600" dirty="0"/>
              <a:t>, C., Schweizer, J., 1997. </a:t>
            </a:r>
            <a:r>
              <a:rPr lang="de-DE" sz="1600" dirty="0" err="1"/>
              <a:t>Measurements</a:t>
            </a:r>
            <a:r>
              <a:rPr lang="de-DE" sz="1600" dirty="0"/>
              <a:t> on </a:t>
            </a:r>
            <a:r>
              <a:rPr lang="de-DE" sz="1600" dirty="0" err="1"/>
              <a:t>skier</a:t>
            </a:r>
            <a:r>
              <a:rPr lang="de-DE" sz="1600" dirty="0"/>
              <a:t> </a:t>
            </a:r>
            <a:r>
              <a:rPr lang="de-DE" sz="1600" dirty="0" err="1"/>
              <a:t>triggering</a:t>
            </a:r>
            <a:r>
              <a:rPr lang="de-DE" sz="1600" dirty="0"/>
              <a:t>. International Snow Science Workshop ISSW 1996, </a:t>
            </a:r>
            <a:r>
              <a:rPr lang="de-DE" sz="1600" dirty="0" err="1"/>
              <a:t>Banff</a:t>
            </a:r>
            <a:r>
              <a:rPr lang="de-DE" sz="1600" dirty="0"/>
              <a:t>, Alberta, Canada, 6–10 </a:t>
            </a:r>
            <a:r>
              <a:rPr lang="de-DE" sz="1600" dirty="0" err="1"/>
              <a:t>October</a:t>
            </a:r>
            <a:r>
              <a:rPr lang="de-DE" sz="1600" dirty="0"/>
              <a:t> 1996. Canadian </a:t>
            </a:r>
            <a:r>
              <a:rPr lang="de-DE" sz="1600" dirty="0" err="1"/>
              <a:t>Avalanche</a:t>
            </a:r>
            <a:r>
              <a:rPr lang="de-DE" sz="1600" dirty="0"/>
              <a:t> </a:t>
            </a:r>
            <a:r>
              <a:rPr lang="de-DE" sz="1600" dirty="0" err="1"/>
              <a:t>Association</a:t>
            </a:r>
            <a:r>
              <a:rPr lang="de-DE" sz="1600" dirty="0"/>
              <a:t>, </a:t>
            </a:r>
            <a:r>
              <a:rPr lang="de-DE" sz="1600" dirty="0" err="1"/>
              <a:t>Revelstoke</a:t>
            </a:r>
            <a:r>
              <a:rPr lang="de-DE" sz="1600" dirty="0"/>
              <a:t> BC, Canada, 100–103. </a:t>
            </a:r>
          </a:p>
          <a:p>
            <a:r>
              <a:rPr lang="de-DE" sz="1600" dirty="0"/>
              <a:t>[3] Schweizer, J., 1998. </a:t>
            </a:r>
            <a:r>
              <a:rPr lang="de-DE" sz="1600" dirty="0" err="1"/>
              <a:t>Schneebrettauslösung</a:t>
            </a:r>
            <a:r>
              <a:rPr lang="de-DE" sz="1600" dirty="0"/>
              <a:t> durch </a:t>
            </a:r>
            <a:r>
              <a:rPr lang="de-DE" sz="1600" dirty="0" err="1"/>
              <a:t>skifahrer</a:t>
            </a:r>
            <a:r>
              <a:rPr lang="de-DE" sz="1600" dirty="0"/>
              <a:t>. Die Alpen 1, 11–17. </a:t>
            </a:r>
          </a:p>
          <a:p>
            <a:r>
              <a:rPr lang="de-DE" sz="1600" dirty="0"/>
              <a:t>[4] Schweizer, J., </a:t>
            </a:r>
            <a:r>
              <a:rPr lang="de-DE" sz="1600" dirty="0" err="1"/>
              <a:t>Camponovo</a:t>
            </a:r>
            <a:r>
              <a:rPr lang="de-DE" sz="1600" dirty="0"/>
              <a:t>, C., 2001. The </a:t>
            </a:r>
            <a:r>
              <a:rPr lang="de-DE" sz="1600" dirty="0" err="1"/>
              <a:t>skier’s</a:t>
            </a:r>
            <a:r>
              <a:rPr lang="de-DE" sz="1600" dirty="0"/>
              <a:t> </a:t>
            </a:r>
            <a:r>
              <a:rPr lang="de-DE" sz="1600" dirty="0" err="1"/>
              <a:t>zone</a:t>
            </a:r>
            <a:r>
              <a:rPr lang="de-DE" sz="1600" dirty="0"/>
              <a:t> </a:t>
            </a:r>
            <a:r>
              <a:rPr lang="de-DE" sz="1600" dirty="0" err="1"/>
              <a:t>of</a:t>
            </a:r>
            <a:r>
              <a:rPr lang="de-DE" sz="1600" dirty="0"/>
              <a:t> </a:t>
            </a:r>
            <a:r>
              <a:rPr lang="de-DE" sz="1600" dirty="0" err="1"/>
              <a:t>influence</a:t>
            </a:r>
            <a:r>
              <a:rPr lang="de-DE" sz="1600" dirty="0"/>
              <a:t> in </a:t>
            </a:r>
            <a:r>
              <a:rPr lang="de-DE" sz="1600" dirty="0" err="1"/>
              <a:t>triggering</a:t>
            </a:r>
            <a:r>
              <a:rPr lang="de-DE" sz="1600" dirty="0"/>
              <a:t> </a:t>
            </a:r>
            <a:r>
              <a:rPr lang="de-DE" sz="1600" dirty="0" err="1"/>
              <a:t>slab</a:t>
            </a:r>
            <a:r>
              <a:rPr lang="de-DE" sz="1600" dirty="0"/>
              <a:t> </a:t>
            </a:r>
            <a:r>
              <a:rPr lang="de-DE" sz="1600" dirty="0" err="1"/>
              <a:t>avalanches</a:t>
            </a:r>
            <a:r>
              <a:rPr lang="de-DE" sz="1600" dirty="0"/>
              <a:t>. </a:t>
            </a:r>
            <a:r>
              <a:rPr lang="de-DE" sz="1600" dirty="0" err="1"/>
              <a:t>Annals</a:t>
            </a:r>
            <a:r>
              <a:rPr lang="de-DE" sz="1600" dirty="0"/>
              <a:t> </a:t>
            </a:r>
            <a:r>
              <a:rPr lang="de-DE" sz="1600" dirty="0" err="1"/>
              <a:t>of</a:t>
            </a:r>
            <a:r>
              <a:rPr lang="de-DE" sz="1600" dirty="0"/>
              <a:t> </a:t>
            </a:r>
            <a:r>
              <a:rPr lang="de-DE" sz="1600" dirty="0" err="1"/>
              <a:t>Glaciology</a:t>
            </a:r>
            <a:r>
              <a:rPr lang="de-DE" sz="1600" dirty="0"/>
              <a:t> 32, 314–320. </a:t>
            </a:r>
          </a:p>
          <a:p>
            <a:r>
              <a:rPr lang="de-DE" sz="1600" dirty="0"/>
              <a:t>[5] Exner, T., </a:t>
            </a:r>
            <a:r>
              <a:rPr lang="de-DE" sz="1600" dirty="0" err="1"/>
              <a:t>Jamieson</a:t>
            </a:r>
            <a:r>
              <a:rPr lang="de-DE" sz="1600" dirty="0"/>
              <a:t>, B. (Eds.), 2008. The </a:t>
            </a:r>
            <a:r>
              <a:rPr lang="de-DE" sz="1600" dirty="0" err="1"/>
              <a:t>effect</a:t>
            </a:r>
            <a:r>
              <a:rPr lang="de-DE" sz="1600" dirty="0"/>
              <a:t> </a:t>
            </a:r>
            <a:r>
              <a:rPr lang="de-DE" sz="1600" dirty="0" err="1"/>
              <a:t>of</a:t>
            </a:r>
            <a:r>
              <a:rPr lang="de-DE" sz="1600" dirty="0"/>
              <a:t> </a:t>
            </a:r>
            <a:r>
              <a:rPr lang="de-DE" sz="1600" dirty="0" err="1"/>
              <a:t>snowpack</a:t>
            </a:r>
            <a:r>
              <a:rPr lang="de-DE" sz="1600" dirty="0"/>
              <a:t> </a:t>
            </a:r>
            <a:r>
              <a:rPr lang="de-DE" sz="1600" dirty="0" err="1"/>
              <a:t>warming</a:t>
            </a:r>
            <a:r>
              <a:rPr lang="de-DE" sz="1600" dirty="0"/>
              <a:t> on </a:t>
            </a:r>
            <a:r>
              <a:rPr lang="de-DE" sz="1600" dirty="0" err="1"/>
              <a:t>the</a:t>
            </a:r>
            <a:r>
              <a:rPr lang="de-DE" sz="1600" dirty="0"/>
              <a:t> stress </a:t>
            </a:r>
            <a:r>
              <a:rPr lang="de-DE" sz="1600" dirty="0" err="1"/>
              <a:t>bulb</a:t>
            </a:r>
            <a:r>
              <a:rPr lang="de-DE" sz="1600" dirty="0"/>
              <a:t> </a:t>
            </a:r>
            <a:r>
              <a:rPr lang="de-DE" sz="1600" dirty="0" err="1"/>
              <a:t>below</a:t>
            </a:r>
            <a:r>
              <a:rPr lang="de-DE" sz="1600" dirty="0"/>
              <a:t> a </a:t>
            </a:r>
            <a:r>
              <a:rPr lang="de-DE" sz="1600" dirty="0" err="1"/>
              <a:t>skier</a:t>
            </a:r>
            <a:r>
              <a:rPr lang="de-DE" sz="1600" dirty="0"/>
              <a:t>. </a:t>
            </a:r>
            <a:r>
              <a:rPr lang="de-DE" sz="1600" dirty="0" err="1"/>
              <a:t>Proceedings</a:t>
            </a:r>
            <a:r>
              <a:rPr lang="de-DE" sz="1600" dirty="0"/>
              <a:t> </a:t>
            </a:r>
            <a:r>
              <a:rPr lang="de-DE" sz="1600" dirty="0" err="1"/>
              <a:t>of</a:t>
            </a:r>
            <a:r>
              <a:rPr lang="de-DE" sz="1600" dirty="0"/>
              <a:t> </a:t>
            </a:r>
            <a:r>
              <a:rPr lang="de-DE" sz="1600" dirty="0" err="1"/>
              <a:t>the</a:t>
            </a:r>
            <a:r>
              <a:rPr lang="de-DE" sz="1600" dirty="0"/>
              <a:t> International Snow Science Workshop 2008. Whistler, Canada, 21-27 September 2008. </a:t>
            </a:r>
          </a:p>
          <a:p>
            <a:r>
              <a:rPr lang="de-DE" sz="1600" dirty="0"/>
              <a:t>[6] </a:t>
            </a:r>
            <a:r>
              <a:rPr lang="de-DE" sz="1600" dirty="0" err="1"/>
              <a:t>Thumlert</a:t>
            </a:r>
            <a:r>
              <a:rPr lang="de-DE" sz="1600" dirty="0"/>
              <a:t>, S., Exner, T., </a:t>
            </a:r>
            <a:r>
              <a:rPr lang="de-DE" sz="1600" dirty="0" err="1"/>
              <a:t>Jamieson</a:t>
            </a:r>
            <a:r>
              <a:rPr lang="de-DE" sz="1600" dirty="0"/>
              <a:t>, B., </a:t>
            </a:r>
            <a:r>
              <a:rPr lang="de-DE" sz="1600" dirty="0" err="1"/>
              <a:t>Bellaire</a:t>
            </a:r>
            <a:r>
              <a:rPr lang="de-DE" sz="1600" dirty="0"/>
              <a:t>, S., 2013. </a:t>
            </a:r>
            <a:r>
              <a:rPr lang="de-DE" sz="1600" dirty="0" err="1"/>
              <a:t>Measurements</a:t>
            </a:r>
            <a:r>
              <a:rPr lang="de-DE" sz="1600" dirty="0"/>
              <a:t> </a:t>
            </a:r>
            <a:r>
              <a:rPr lang="de-DE" sz="1600" dirty="0" err="1"/>
              <a:t>of</a:t>
            </a:r>
            <a:r>
              <a:rPr lang="de-DE" sz="1600" dirty="0"/>
              <a:t> </a:t>
            </a:r>
            <a:r>
              <a:rPr lang="de-DE" sz="1600" dirty="0" err="1"/>
              <a:t>localized</a:t>
            </a:r>
            <a:r>
              <a:rPr lang="de-DE" sz="1600" dirty="0"/>
              <a:t> </a:t>
            </a:r>
            <a:r>
              <a:rPr lang="de-DE" sz="1600" dirty="0" err="1"/>
              <a:t>dynamic</a:t>
            </a:r>
            <a:r>
              <a:rPr lang="de-DE" sz="1600" dirty="0"/>
              <a:t> </a:t>
            </a:r>
            <a:r>
              <a:rPr lang="de-DE" sz="1600" dirty="0" err="1"/>
              <a:t>loading</a:t>
            </a:r>
            <a:r>
              <a:rPr lang="de-DE" sz="1600" dirty="0"/>
              <a:t> in a </a:t>
            </a:r>
            <a:r>
              <a:rPr lang="de-DE" sz="1600" dirty="0" err="1"/>
              <a:t>mountain</a:t>
            </a:r>
            <a:r>
              <a:rPr lang="de-DE" sz="1600" dirty="0"/>
              <a:t> </a:t>
            </a:r>
            <a:r>
              <a:rPr lang="de-DE" sz="1600" dirty="0" err="1"/>
              <a:t>snow</a:t>
            </a:r>
            <a:r>
              <a:rPr lang="de-DE" sz="1600" dirty="0"/>
              <a:t> </a:t>
            </a:r>
            <a:r>
              <a:rPr lang="de-DE" sz="1600" dirty="0" err="1"/>
              <a:t>cover</a:t>
            </a:r>
            <a:r>
              <a:rPr lang="de-DE" sz="1600" dirty="0"/>
              <a:t>. </a:t>
            </a:r>
            <a:r>
              <a:rPr lang="de-DE" sz="1600" dirty="0" err="1"/>
              <a:t>Cold</a:t>
            </a:r>
            <a:r>
              <a:rPr lang="de-DE" sz="1600" dirty="0"/>
              <a:t> </a:t>
            </a:r>
            <a:r>
              <a:rPr lang="de-DE" sz="1600" dirty="0" err="1"/>
              <a:t>Regions</a:t>
            </a:r>
            <a:r>
              <a:rPr lang="de-DE" sz="1600" dirty="0"/>
              <a:t> Science </a:t>
            </a:r>
            <a:r>
              <a:rPr lang="de-DE" sz="1600" dirty="0" err="1"/>
              <a:t>and</a:t>
            </a:r>
            <a:r>
              <a:rPr lang="de-DE" sz="1600" dirty="0"/>
              <a:t> Technology 85, 94–101</a:t>
            </a:r>
          </a:p>
          <a:p>
            <a:r>
              <a:rPr lang="de-DE" sz="1600" dirty="0"/>
              <a:t>[7] Tremper, B., 2018. </a:t>
            </a:r>
            <a:r>
              <a:rPr lang="de-DE" sz="1600" dirty="0" err="1"/>
              <a:t>Staying</a:t>
            </a:r>
            <a:r>
              <a:rPr lang="de-DE" sz="1600" dirty="0"/>
              <a:t> </a:t>
            </a:r>
            <a:r>
              <a:rPr lang="de-DE" sz="1600" dirty="0" err="1"/>
              <a:t>Alive</a:t>
            </a:r>
            <a:r>
              <a:rPr lang="de-DE" sz="1600" dirty="0"/>
              <a:t> in </a:t>
            </a:r>
            <a:r>
              <a:rPr lang="de-DE" sz="1600" dirty="0" err="1"/>
              <a:t>Avalanche</a:t>
            </a:r>
            <a:r>
              <a:rPr lang="de-DE" sz="1600" dirty="0"/>
              <a:t> Terrain, 3rd Edition. The </a:t>
            </a:r>
            <a:r>
              <a:rPr lang="de-DE" sz="1600" dirty="0" err="1"/>
              <a:t>Mountaineers</a:t>
            </a:r>
            <a:r>
              <a:rPr lang="de-DE" sz="1600" dirty="0"/>
              <a:t> Books, 1001 SW </a:t>
            </a:r>
            <a:r>
              <a:rPr lang="de-DE" sz="1600" dirty="0" err="1"/>
              <a:t>Klickitat</a:t>
            </a:r>
            <a:r>
              <a:rPr lang="de-DE" sz="1600" dirty="0"/>
              <a:t> Way, Suite 201, Seattle, WA 98134. </a:t>
            </a:r>
          </a:p>
          <a:p>
            <a:r>
              <a:rPr lang="de-DE" sz="1600" dirty="0"/>
              <a:t>[8] Schweizer, J., 2000. Des </a:t>
            </a:r>
            <a:r>
              <a:rPr lang="de-DE" sz="1600" dirty="0" err="1"/>
              <a:t>schnees</a:t>
            </a:r>
            <a:r>
              <a:rPr lang="de-DE" sz="1600" dirty="0"/>
              <a:t> </a:t>
            </a:r>
            <a:r>
              <a:rPr lang="de-DE" sz="1600" dirty="0" err="1"/>
              <a:t>gespür</a:t>
            </a:r>
            <a:r>
              <a:rPr lang="de-DE" sz="1600" dirty="0"/>
              <a:t> </a:t>
            </a:r>
            <a:r>
              <a:rPr lang="de-DE" sz="1600" dirty="0" err="1"/>
              <a:t>für</a:t>
            </a:r>
            <a:r>
              <a:rPr lang="de-DE" sz="1600" dirty="0"/>
              <a:t> </a:t>
            </a:r>
            <a:r>
              <a:rPr lang="de-DE" sz="1600" dirty="0" err="1"/>
              <a:t>schi</a:t>
            </a:r>
            <a:r>
              <a:rPr lang="de-DE" sz="1600" dirty="0"/>
              <a:t> und </a:t>
            </a:r>
            <a:r>
              <a:rPr lang="de-DE" sz="1600" dirty="0" err="1"/>
              <a:t>board</a:t>
            </a:r>
            <a:r>
              <a:rPr lang="de-DE" sz="1600" dirty="0"/>
              <a:t>. Berg und Steigen 33 (4), 31–35. </a:t>
            </a:r>
          </a:p>
        </p:txBody>
      </p:sp>
    </p:spTree>
    <p:extLst>
      <p:ext uri="{BB962C8B-B14F-4D97-AF65-F5344CB8AC3E}">
        <p14:creationId xmlns:p14="http://schemas.microsoft.com/office/powerpoint/2010/main" val="3709163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a:xfrm>
            <a:off x="562358" y="6245252"/>
            <a:ext cx="1407963" cy="231154"/>
          </a:xfrm>
        </p:spPr>
        <p:txBody>
          <a:bodyPr>
            <a:noAutofit/>
          </a:bodyPr>
          <a:lstStyle/>
          <a:p>
            <a:pPr marL="0" marR="0" lvl="0" indent="0" algn="l" defTabSz="916777" rtl="0" eaLnBrk="1" fontAlgn="base" latinLnBrk="0" hangingPunct="1">
              <a:lnSpc>
                <a:spcPct val="100000"/>
              </a:lnSpc>
              <a:spcBef>
                <a:spcPct val="0"/>
              </a:spcBef>
              <a:spcAft>
                <a:spcPct val="0"/>
              </a:spcAft>
              <a:buClrTx/>
              <a:buSzTx/>
              <a:buFontTx/>
              <a:buNone/>
              <a:tabLst/>
              <a:defRPr/>
            </a:pPr>
            <a:fld id="{375FD020-7315-094C-A659-A5FA9D18F7BB}" type="datetime1">
              <a:rPr kumimoji="0" lang="de-DE" altLang="de-DE" sz="902" b="1"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11.01.22</a:t>
            </a:fld>
            <a:endParaRPr kumimoji="0" lang="de-DE" altLang="de-DE" sz="902"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 name="Foliennummernplatzhalter 4"/>
          <p:cNvSpPr>
            <a:spLocks noGrp="1"/>
          </p:cNvSpPr>
          <p:nvPr>
            <p:ph type="sldNum" sz="quarter" idx="11"/>
          </p:nvPr>
        </p:nvSpPr>
        <p:spPr/>
        <p:txBody>
          <a:bodyPr/>
          <a:lstStyle/>
          <a:p>
            <a:pPr marL="0" marR="0" lvl="0" indent="0" algn="r" defTabSz="916777" rtl="0" eaLnBrk="1" fontAlgn="base" latinLnBrk="0" hangingPunct="1">
              <a:lnSpc>
                <a:spcPct val="100000"/>
              </a:lnSpc>
              <a:spcBef>
                <a:spcPct val="0"/>
              </a:spcBef>
              <a:spcAft>
                <a:spcPct val="0"/>
              </a:spcAft>
              <a:buClrTx/>
              <a:buSzTx/>
              <a:buFontTx/>
              <a:buNone/>
              <a:tabLst/>
              <a:defRPr/>
            </a:pPr>
            <a:fld id="{A1428996-F685-467A-9A24-E1C911E03A9F}" type="slidenum">
              <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6777" rtl="0" eaLnBrk="1" fontAlgn="base" latinLnBrk="0" hangingPunct="1">
                <a:lnSpc>
                  <a:spcPct val="100000"/>
                </a:lnSpc>
                <a:spcBef>
                  <a:spcPct val="0"/>
                </a:spcBef>
                <a:spcAft>
                  <a:spcPct val="0"/>
                </a:spcAft>
                <a:buClrTx/>
                <a:buSzTx/>
                <a:buFontTx/>
                <a:buNone/>
                <a:tabLst/>
                <a:defRPr/>
              </a:pPr>
              <a:t>36</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 name="Titel 6">
            <a:extLst>
              <a:ext uri="{FF2B5EF4-FFF2-40B4-BE49-F238E27FC236}">
                <a16:creationId xmlns:a16="http://schemas.microsoft.com/office/drawing/2014/main" id="{9E247914-22D7-2842-AF6F-2F90C0BC5CC8}"/>
              </a:ext>
            </a:extLst>
          </p:cNvPr>
          <p:cNvSpPr>
            <a:spLocks noGrp="1"/>
          </p:cNvSpPr>
          <p:nvPr>
            <p:ph type="title"/>
          </p:nvPr>
        </p:nvSpPr>
        <p:spPr>
          <a:xfrm>
            <a:off x="837335" y="364466"/>
            <a:ext cx="8492403" cy="1325763"/>
          </a:xfrm>
        </p:spPr>
        <p:txBody>
          <a:bodyPr/>
          <a:lstStyle/>
          <a:p>
            <a:r>
              <a:rPr lang="de-DE" dirty="0">
                <a:solidFill>
                  <a:srgbClr val="002060"/>
                </a:solidFill>
              </a:rPr>
              <a:t>Klassifikation von Lawinen bezüglich ihrer Auslösemechanismen</a:t>
            </a:r>
            <a:endParaRPr lang="de-DE" baseline="30000" dirty="0"/>
          </a:p>
        </p:txBody>
      </p:sp>
      <p:pic>
        <p:nvPicPr>
          <p:cNvPr id="6" name="Inhaltsplatzhalter 5">
            <a:extLst>
              <a:ext uri="{FF2B5EF4-FFF2-40B4-BE49-F238E27FC236}">
                <a16:creationId xmlns:a16="http://schemas.microsoft.com/office/drawing/2014/main" id="{8D6B0093-031D-4443-AB3A-674DDE0466CE}"/>
              </a:ext>
            </a:extLst>
          </p:cNvPr>
          <p:cNvPicPr>
            <a:picLocks noGrp="1" noChangeAspect="1"/>
          </p:cNvPicPr>
          <p:nvPr>
            <p:ph idx="1"/>
          </p:nvPr>
        </p:nvPicPr>
        <p:blipFill>
          <a:blip r:embed="rId2"/>
          <a:stretch>
            <a:fillRect/>
          </a:stretch>
        </p:blipFill>
        <p:spPr>
          <a:xfrm>
            <a:off x="2300289" y="2157413"/>
            <a:ext cx="7452742" cy="3757685"/>
          </a:xfrm>
        </p:spPr>
      </p:pic>
    </p:spTree>
    <p:extLst>
      <p:ext uri="{BB962C8B-B14F-4D97-AF65-F5344CB8AC3E}">
        <p14:creationId xmlns:p14="http://schemas.microsoft.com/office/powerpoint/2010/main" val="1511884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D5A426-2772-574C-8565-93CE563CED22}"/>
              </a:ext>
            </a:extLst>
          </p:cNvPr>
          <p:cNvSpPr>
            <a:spLocks noGrp="1"/>
          </p:cNvSpPr>
          <p:nvPr>
            <p:ph type="title"/>
          </p:nvPr>
        </p:nvSpPr>
        <p:spPr>
          <a:xfrm>
            <a:off x="562358" y="364465"/>
            <a:ext cx="8335240" cy="1325763"/>
          </a:xfrm>
        </p:spPr>
        <p:txBody>
          <a:bodyPr/>
          <a:lstStyle/>
          <a:p>
            <a:r>
              <a:rPr lang="en-US" dirty="0">
                <a:solidFill>
                  <a:srgbClr val="002060"/>
                </a:solidFill>
              </a:rPr>
              <a:t>Christian </a:t>
            </a:r>
            <a:r>
              <a:rPr lang="en-US" dirty="0" err="1">
                <a:solidFill>
                  <a:srgbClr val="002060"/>
                </a:solidFill>
              </a:rPr>
              <a:t>Camponovo</a:t>
            </a:r>
            <a:r>
              <a:rPr lang="en-US" dirty="0">
                <a:solidFill>
                  <a:srgbClr val="002060"/>
                </a:solidFill>
              </a:rPr>
              <a:t> and </a:t>
            </a:r>
            <a:r>
              <a:rPr lang="en-US" dirty="0" err="1">
                <a:solidFill>
                  <a:srgbClr val="002060"/>
                </a:solidFill>
              </a:rPr>
              <a:t>Jürg</a:t>
            </a:r>
            <a:r>
              <a:rPr lang="en-US" dirty="0">
                <a:solidFill>
                  <a:srgbClr val="002060"/>
                </a:solidFill>
              </a:rPr>
              <a:t> Schweizer, 1997: Measurements on skier triggering </a:t>
            </a:r>
            <a:r>
              <a:rPr lang="en-US" baseline="30000" dirty="0">
                <a:solidFill>
                  <a:srgbClr val="002060"/>
                </a:solidFill>
              </a:rPr>
              <a:t>[19] </a:t>
            </a:r>
            <a:br>
              <a:rPr lang="en-US" dirty="0">
                <a:solidFill>
                  <a:srgbClr val="002060"/>
                </a:solidFill>
              </a:rPr>
            </a:br>
            <a:endParaRPr lang="de-IT" dirty="0">
              <a:solidFill>
                <a:srgbClr val="002060"/>
              </a:solidFill>
            </a:endParaRPr>
          </a:p>
        </p:txBody>
      </p:sp>
      <p:pic>
        <p:nvPicPr>
          <p:cNvPr id="9" name="Inhaltsplatzhalter 8">
            <a:extLst>
              <a:ext uri="{FF2B5EF4-FFF2-40B4-BE49-F238E27FC236}">
                <a16:creationId xmlns:a16="http://schemas.microsoft.com/office/drawing/2014/main" id="{F39B36A2-4C7C-3343-93BE-B375FB7842F4}"/>
              </a:ext>
            </a:extLst>
          </p:cNvPr>
          <p:cNvPicPr>
            <a:picLocks noGrp="1" noChangeAspect="1"/>
          </p:cNvPicPr>
          <p:nvPr>
            <p:ph sz="half" idx="1"/>
          </p:nvPr>
        </p:nvPicPr>
        <p:blipFill>
          <a:blip r:embed="rId3"/>
          <a:stretch>
            <a:fillRect/>
          </a:stretch>
        </p:blipFill>
        <p:spPr>
          <a:xfrm>
            <a:off x="6606231" y="2291938"/>
            <a:ext cx="5340975" cy="3531935"/>
          </a:xfrm>
        </p:spPr>
      </p:pic>
      <p:pic>
        <p:nvPicPr>
          <p:cNvPr id="13" name="Inhaltsplatzhalter 12">
            <a:extLst>
              <a:ext uri="{FF2B5EF4-FFF2-40B4-BE49-F238E27FC236}">
                <a16:creationId xmlns:a16="http://schemas.microsoft.com/office/drawing/2014/main" id="{094FCA50-F183-984A-A334-A6D97E28173B}"/>
              </a:ext>
            </a:extLst>
          </p:cNvPr>
          <p:cNvPicPr>
            <a:picLocks noGrp="1" noChangeAspect="1"/>
          </p:cNvPicPr>
          <p:nvPr>
            <p:ph sz="half" idx="2"/>
          </p:nvPr>
        </p:nvPicPr>
        <p:blipFill>
          <a:blip r:embed="rId4"/>
          <a:stretch>
            <a:fillRect/>
          </a:stretch>
        </p:blipFill>
        <p:spPr>
          <a:xfrm>
            <a:off x="168819" y="2790706"/>
            <a:ext cx="6420057" cy="2576908"/>
          </a:xfrm>
        </p:spPr>
      </p:pic>
      <p:sp>
        <p:nvSpPr>
          <p:cNvPr id="4" name="Datumsplatzhalter 3">
            <a:extLst>
              <a:ext uri="{FF2B5EF4-FFF2-40B4-BE49-F238E27FC236}">
                <a16:creationId xmlns:a16="http://schemas.microsoft.com/office/drawing/2014/main" id="{A73BA844-472E-E346-86D7-B7A10C0B6827}"/>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1C15781C-B584-B147-A6E3-6719A0288EC7}"/>
              </a:ext>
            </a:extLst>
          </p:cNvPr>
          <p:cNvSpPr>
            <a:spLocks noGrp="1"/>
          </p:cNvSpPr>
          <p:nvPr>
            <p:ph type="sldNum" sz="quarter" idx="11"/>
          </p:nvPr>
        </p:nvSpPr>
        <p:spPr/>
        <p:txBody>
          <a:bodyPr/>
          <a:lstStyle/>
          <a:p>
            <a:pPr>
              <a:defRPr/>
            </a:pPr>
            <a:fld id="{A1428996-F685-467A-9A24-E1C911E03A9F}" type="slidenum">
              <a:rPr lang="de-DE" altLang="de-DE" smtClean="0"/>
              <a:pPr>
                <a:defRPr/>
              </a:pPr>
              <a:t>37</a:t>
            </a:fld>
            <a:endParaRPr lang="de-DE" altLang="de-DE"/>
          </a:p>
        </p:txBody>
      </p:sp>
      <p:sp>
        <p:nvSpPr>
          <p:cNvPr id="14" name="Inhaltsplatzhalter 8">
            <a:extLst>
              <a:ext uri="{FF2B5EF4-FFF2-40B4-BE49-F238E27FC236}">
                <a16:creationId xmlns:a16="http://schemas.microsoft.com/office/drawing/2014/main" id="{5E627427-F54D-C348-9434-86BAEF45F8EE}"/>
              </a:ext>
            </a:extLst>
          </p:cNvPr>
          <p:cNvSpPr txBox="1">
            <a:spLocks/>
          </p:cNvSpPr>
          <p:nvPr/>
        </p:nvSpPr>
        <p:spPr>
          <a:xfrm>
            <a:off x="413498" y="4029170"/>
            <a:ext cx="11365004" cy="1717488"/>
          </a:xfrm>
          <a:prstGeom prst="rect">
            <a:avLst/>
          </a:prstGeom>
        </p:spPr>
        <p:txBody>
          <a:bodyPr/>
          <a:lstStyle>
            <a:lvl1pPr marL="343792" indent="-343792" algn="l" rtl="0" eaLnBrk="0" fontAlgn="base" hangingPunct="0">
              <a:spcBef>
                <a:spcPct val="20000"/>
              </a:spcBef>
              <a:spcAft>
                <a:spcPct val="0"/>
              </a:spcAft>
              <a:buClr>
                <a:srgbClr val="009900"/>
              </a:buClr>
              <a:buSzPct val="110000"/>
              <a:buFont typeface="Wingdings" panose="05000000000000000000" pitchFamily="2" charset="2"/>
              <a:buChar char="§"/>
              <a:defRPr sz="2406" kern="1200">
                <a:solidFill>
                  <a:schemeClr val="tx1"/>
                </a:solidFill>
                <a:latin typeface="+mn-lt"/>
                <a:ea typeface="+mn-ea"/>
                <a:cs typeface="+mn-cs"/>
              </a:defRPr>
            </a:lvl1pPr>
            <a:lvl2pPr marL="744882" indent="-286493" algn="l" rtl="0" eaLnBrk="0" fontAlgn="base" hangingPunct="0">
              <a:spcBef>
                <a:spcPct val="20000"/>
              </a:spcBef>
              <a:spcAft>
                <a:spcPct val="0"/>
              </a:spcAft>
              <a:buClr>
                <a:srgbClr val="007E00"/>
              </a:buClr>
              <a:buSzPct val="110000"/>
              <a:buFont typeface="Wingdings" panose="05000000000000000000" pitchFamily="2" charset="2"/>
              <a:buChar char="§"/>
              <a:defRPr sz="2406" kern="1200">
                <a:solidFill>
                  <a:schemeClr val="tx1"/>
                </a:solidFill>
                <a:latin typeface="+mn-lt"/>
                <a:ea typeface="+mn-ea"/>
                <a:cs typeface="+mn-cs"/>
              </a:defRPr>
            </a:lvl2pPr>
            <a:lvl3pPr marL="1145972" indent="-229194" algn="l" rtl="0" eaLnBrk="0" fontAlgn="base" hangingPunct="0">
              <a:spcBef>
                <a:spcPct val="20000"/>
              </a:spcBef>
              <a:spcAft>
                <a:spcPct val="0"/>
              </a:spcAft>
              <a:buClr>
                <a:srgbClr val="007E00"/>
              </a:buClr>
              <a:buSzPct val="110000"/>
              <a:buFont typeface="Wingdings" panose="05000000000000000000" pitchFamily="2" charset="2"/>
              <a:buChar char="§"/>
              <a:defRPr sz="2005" kern="1200">
                <a:solidFill>
                  <a:schemeClr val="tx1"/>
                </a:solidFill>
                <a:latin typeface="+mn-lt"/>
                <a:ea typeface="+mn-ea"/>
                <a:cs typeface="+mn-cs"/>
              </a:defRPr>
            </a:lvl3pPr>
            <a:lvl4pPr marL="1604361" indent="-229194" algn="l" rtl="0" eaLnBrk="0" fontAlgn="base" hangingPunct="0">
              <a:spcBef>
                <a:spcPct val="20000"/>
              </a:spcBef>
              <a:spcAft>
                <a:spcPct val="0"/>
              </a:spcAft>
              <a:buClr>
                <a:srgbClr val="007E00"/>
              </a:buClr>
              <a:buSzPct val="110000"/>
              <a:buFont typeface="Wingdings" panose="05000000000000000000" pitchFamily="2" charset="2"/>
              <a:buChar char="§"/>
              <a:defRPr sz="1604" kern="1200">
                <a:solidFill>
                  <a:schemeClr val="tx1"/>
                </a:solidFill>
                <a:latin typeface="+mn-lt"/>
                <a:ea typeface="+mn-ea"/>
                <a:cs typeface="+mn-cs"/>
              </a:defRPr>
            </a:lvl4pPr>
            <a:lvl5pPr marL="2062749" indent="-229194" algn="l" rtl="0" eaLnBrk="0" fontAlgn="base" hangingPunct="0">
              <a:spcBef>
                <a:spcPct val="20000"/>
              </a:spcBef>
              <a:spcAft>
                <a:spcPct val="0"/>
              </a:spcAft>
              <a:buClr>
                <a:srgbClr val="007E00"/>
              </a:buClr>
              <a:buSzPct val="110000"/>
              <a:buFont typeface="Wingdings" panose="05000000000000000000" pitchFamily="2" charset="2"/>
              <a:buChar char="§"/>
              <a:defRPr sz="1404" kern="1200">
                <a:solidFill>
                  <a:schemeClr val="tx1"/>
                </a:solidFill>
                <a:latin typeface="+mn-lt"/>
                <a:ea typeface="+mn-ea"/>
                <a:cs typeface="+mn-cs"/>
              </a:defRPr>
            </a:lvl5pPr>
            <a:lvl6pPr marL="2521138" indent="-229194" algn="l" defTabSz="916777" rtl="0" eaLnBrk="1" latinLnBrk="0" hangingPunct="1">
              <a:lnSpc>
                <a:spcPct val="90000"/>
              </a:lnSpc>
              <a:spcBef>
                <a:spcPts val="501"/>
              </a:spcBef>
              <a:buFont typeface="Arial" panose="020B0604020202020204" pitchFamily="34" charset="0"/>
              <a:buChar char="•"/>
              <a:defRPr sz="1805" kern="1200">
                <a:solidFill>
                  <a:schemeClr val="tx1"/>
                </a:solidFill>
                <a:latin typeface="+mn-lt"/>
                <a:ea typeface="+mn-ea"/>
                <a:cs typeface="+mn-cs"/>
              </a:defRPr>
            </a:lvl6pPr>
            <a:lvl7pPr marL="2979527" indent="-229194" algn="l" defTabSz="916777" rtl="0" eaLnBrk="1" latinLnBrk="0" hangingPunct="1">
              <a:lnSpc>
                <a:spcPct val="90000"/>
              </a:lnSpc>
              <a:spcBef>
                <a:spcPts val="501"/>
              </a:spcBef>
              <a:buFont typeface="Arial" panose="020B0604020202020204" pitchFamily="34" charset="0"/>
              <a:buChar char="•"/>
              <a:defRPr sz="1805" kern="1200">
                <a:solidFill>
                  <a:schemeClr val="tx1"/>
                </a:solidFill>
                <a:latin typeface="+mn-lt"/>
                <a:ea typeface="+mn-ea"/>
                <a:cs typeface="+mn-cs"/>
              </a:defRPr>
            </a:lvl7pPr>
            <a:lvl8pPr marL="3437915" indent="-229194" algn="l" defTabSz="916777" rtl="0" eaLnBrk="1" latinLnBrk="0" hangingPunct="1">
              <a:lnSpc>
                <a:spcPct val="90000"/>
              </a:lnSpc>
              <a:spcBef>
                <a:spcPts val="501"/>
              </a:spcBef>
              <a:buFont typeface="Arial" panose="020B0604020202020204" pitchFamily="34" charset="0"/>
              <a:buChar char="•"/>
              <a:defRPr sz="1805" kern="1200">
                <a:solidFill>
                  <a:schemeClr val="tx1"/>
                </a:solidFill>
                <a:latin typeface="+mn-lt"/>
                <a:ea typeface="+mn-ea"/>
                <a:cs typeface="+mn-cs"/>
              </a:defRPr>
            </a:lvl8pPr>
            <a:lvl9pPr marL="3896304" indent="-229194" algn="l" defTabSz="916777" rtl="0" eaLnBrk="1" latinLnBrk="0" hangingPunct="1">
              <a:lnSpc>
                <a:spcPct val="90000"/>
              </a:lnSpc>
              <a:spcBef>
                <a:spcPts val="501"/>
              </a:spcBef>
              <a:buFont typeface="Arial" panose="020B0604020202020204" pitchFamily="34" charset="0"/>
              <a:buChar char="•"/>
              <a:defRPr sz="1805" kern="1200">
                <a:solidFill>
                  <a:schemeClr val="tx1"/>
                </a:solidFill>
                <a:latin typeface="+mn-lt"/>
                <a:ea typeface="+mn-ea"/>
                <a:cs typeface="+mn-cs"/>
              </a:defRPr>
            </a:lvl9pPr>
          </a:lstStyle>
          <a:p>
            <a:endParaRPr lang="de-IT" sz="2800" dirty="0"/>
          </a:p>
        </p:txBody>
      </p:sp>
      <p:sp>
        <p:nvSpPr>
          <p:cNvPr id="8" name="Inhaltsplatzhalter 8">
            <a:extLst>
              <a:ext uri="{FF2B5EF4-FFF2-40B4-BE49-F238E27FC236}">
                <a16:creationId xmlns:a16="http://schemas.microsoft.com/office/drawing/2014/main" id="{9DECFB9B-7E82-DF4C-9706-1910A540C620}"/>
              </a:ext>
            </a:extLst>
          </p:cNvPr>
          <p:cNvSpPr txBox="1">
            <a:spLocks/>
          </p:cNvSpPr>
          <p:nvPr/>
        </p:nvSpPr>
        <p:spPr>
          <a:xfrm>
            <a:off x="562357" y="1815013"/>
            <a:ext cx="5533643" cy="747618"/>
          </a:xfrm>
          <a:prstGeom prst="rect">
            <a:avLst/>
          </a:prstGeom>
        </p:spPr>
        <p:txBody>
          <a:bodyPr/>
          <a:lstStyle>
            <a:lvl1pPr marL="343792" indent="-343792" algn="l" rtl="0" eaLnBrk="0" fontAlgn="base" hangingPunct="0">
              <a:spcBef>
                <a:spcPct val="20000"/>
              </a:spcBef>
              <a:spcAft>
                <a:spcPct val="0"/>
              </a:spcAft>
              <a:buClr>
                <a:srgbClr val="009900"/>
              </a:buClr>
              <a:buSzPct val="110000"/>
              <a:buFont typeface="Wingdings" panose="05000000000000000000" pitchFamily="2" charset="2"/>
              <a:buChar char="§"/>
              <a:defRPr sz="2406" kern="1200">
                <a:solidFill>
                  <a:schemeClr val="tx1"/>
                </a:solidFill>
                <a:latin typeface="+mn-lt"/>
                <a:ea typeface="+mn-ea"/>
                <a:cs typeface="+mn-cs"/>
              </a:defRPr>
            </a:lvl1pPr>
            <a:lvl2pPr marL="744882" indent="-286493" algn="l" rtl="0" eaLnBrk="0" fontAlgn="base" hangingPunct="0">
              <a:spcBef>
                <a:spcPct val="20000"/>
              </a:spcBef>
              <a:spcAft>
                <a:spcPct val="0"/>
              </a:spcAft>
              <a:buClr>
                <a:srgbClr val="007E00"/>
              </a:buClr>
              <a:buSzPct val="110000"/>
              <a:buFont typeface="Wingdings" panose="05000000000000000000" pitchFamily="2" charset="2"/>
              <a:buChar char="§"/>
              <a:defRPr sz="2406" kern="1200">
                <a:solidFill>
                  <a:schemeClr val="tx1"/>
                </a:solidFill>
                <a:latin typeface="+mn-lt"/>
                <a:ea typeface="+mn-ea"/>
                <a:cs typeface="+mn-cs"/>
              </a:defRPr>
            </a:lvl2pPr>
            <a:lvl3pPr marL="1145972" indent="-229194" algn="l" rtl="0" eaLnBrk="0" fontAlgn="base" hangingPunct="0">
              <a:spcBef>
                <a:spcPct val="20000"/>
              </a:spcBef>
              <a:spcAft>
                <a:spcPct val="0"/>
              </a:spcAft>
              <a:buClr>
                <a:srgbClr val="007E00"/>
              </a:buClr>
              <a:buSzPct val="110000"/>
              <a:buFont typeface="Wingdings" panose="05000000000000000000" pitchFamily="2" charset="2"/>
              <a:buChar char="§"/>
              <a:defRPr sz="2005" kern="1200">
                <a:solidFill>
                  <a:schemeClr val="tx1"/>
                </a:solidFill>
                <a:latin typeface="+mn-lt"/>
                <a:ea typeface="+mn-ea"/>
                <a:cs typeface="+mn-cs"/>
              </a:defRPr>
            </a:lvl3pPr>
            <a:lvl4pPr marL="1604361" indent="-229194" algn="l" rtl="0" eaLnBrk="0" fontAlgn="base" hangingPunct="0">
              <a:spcBef>
                <a:spcPct val="20000"/>
              </a:spcBef>
              <a:spcAft>
                <a:spcPct val="0"/>
              </a:spcAft>
              <a:buClr>
                <a:srgbClr val="007E00"/>
              </a:buClr>
              <a:buSzPct val="110000"/>
              <a:buFont typeface="Wingdings" panose="05000000000000000000" pitchFamily="2" charset="2"/>
              <a:buChar char="§"/>
              <a:defRPr sz="1604" kern="1200">
                <a:solidFill>
                  <a:schemeClr val="tx1"/>
                </a:solidFill>
                <a:latin typeface="+mn-lt"/>
                <a:ea typeface="+mn-ea"/>
                <a:cs typeface="+mn-cs"/>
              </a:defRPr>
            </a:lvl4pPr>
            <a:lvl5pPr marL="2062749" indent="-229194" algn="l" rtl="0" eaLnBrk="0" fontAlgn="base" hangingPunct="0">
              <a:spcBef>
                <a:spcPct val="20000"/>
              </a:spcBef>
              <a:spcAft>
                <a:spcPct val="0"/>
              </a:spcAft>
              <a:buClr>
                <a:srgbClr val="007E00"/>
              </a:buClr>
              <a:buSzPct val="110000"/>
              <a:buFont typeface="Wingdings" panose="05000000000000000000" pitchFamily="2" charset="2"/>
              <a:buChar char="§"/>
              <a:defRPr sz="1404" kern="1200">
                <a:solidFill>
                  <a:schemeClr val="tx1"/>
                </a:solidFill>
                <a:latin typeface="+mn-lt"/>
                <a:ea typeface="+mn-ea"/>
                <a:cs typeface="+mn-cs"/>
              </a:defRPr>
            </a:lvl5pPr>
            <a:lvl6pPr marL="2521138" indent="-229194" algn="l" defTabSz="916777" rtl="0" eaLnBrk="1" latinLnBrk="0" hangingPunct="1">
              <a:lnSpc>
                <a:spcPct val="90000"/>
              </a:lnSpc>
              <a:spcBef>
                <a:spcPts val="501"/>
              </a:spcBef>
              <a:buFont typeface="Arial" panose="020B0604020202020204" pitchFamily="34" charset="0"/>
              <a:buChar char="•"/>
              <a:defRPr sz="1805" kern="1200">
                <a:solidFill>
                  <a:schemeClr val="tx1"/>
                </a:solidFill>
                <a:latin typeface="+mn-lt"/>
                <a:ea typeface="+mn-ea"/>
                <a:cs typeface="+mn-cs"/>
              </a:defRPr>
            </a:lvl6pPr>
            <a:lvl7pPr marL="2979527" indent="-229194" algn="l" defTabSz="916777" rtl="0" eaLnBrk="1" latinLnBrk="0" hangingPunct="1">
              <a:lnSpc>
                <a:spcPct val="90000"/>
              </a:lnSpc>
              <a:spcBef>
                <a:spcPts val="501"/>
              </a:spcBef>
              <a:buFont typeface="Arial" panose="020B0604020202020204" pitchFamily="34" charset="0"/>
              <a:buChar char="•"/>
              <a:defRPr sz="1805" kern="1200">
                <a:solidFill>
                  <a:schemeClr val="tx1"/>
                </a:solidFill>
                <a:latin typeface="+mn-lt"/>
                <a:ea typeface="+mn-ea"/>
                <a:cs typeface="+mn-cs"/>
              </a:defRPr>
            </a:lvl7pPr>
            <a:lvl8pPr marL="3437915" indent="-229194" algn="l" defTabSz="916777" rtl="0" eaLnBrk="1" latinLnBrk="0" hangingPunct="1">
              <a:lnSpc>
                <a:spcPct val="90000"/>
              </a:lnSpc>
              <a:spcBef>
                <a:spcPts val="501"/>
              </a:spcBef>
              <a:buFont typeface="Arial" panose="020B0604020202020204" pitchFamily="34" charset="0"/>
              <a:buChar char="•"/>
              <a:defRPr sz="1805" kern="1200">
                <a:solidFill>
                  <a:schemeClr val="tx1"/>
                </a:solidFill>
                <a:latin typeface="+mn-lt"/>
                <a:ea typeface="+mn-ea"/>
                <a:cs typeface="+mn-cs"/>
              </a:defRPr>
            </a:lvl8pPr>
            <a:lvl9pPr marL="3896304" indent="-229194" algn="l" defTabSz="916777" rtl="0" eaLnBrk="1" latinLnBrk="0" hangingPunct="1">
              <a:lnSpc>
                <a:spcPct val="90000"/>
              </a:lnSpc>
              <a:spcBef>
                <a:spcPts val="501"/>
              </a:spcBef>
              <a:buFont typeface="Arial" panose="020B0604020202020204" pitchFamily="34" charset="0"/>
              <a:buChar char="•"/>
              <a:defRPr sz="1805" kern="1200">
                <a:solidFill>
                  <a:schemeClr val="tx1"/>
                </a:solidFill>
                <a:latin typeface="+mn-lt"/>
                <a:ea typeface="+mn-ea"/>
                <a:cs typeface="+mn-cs"/>
              </a:defRPr>
            </a:lvl9pPr>
          </a:lstStyle>
          <a:p>
            <a:r>
              <a:rPr lang="de-DE" dirty="0">
                <a:sym typeface="Wingdings" pitchFamily="2" charset="2"/>
              </a:rPr>
              <a:t>Load </a:t>
            </a:r>
            <a:r>
              <a:rPr lang="de-DE" dirty="0" err="1">
                <a:sym typeface="Wingdings" pitchFamily="2" charset="2"/>
              </a:rPr>
              <a:t>cells</a:t>
            </a:r>
            <a:r>
              <a:rPr lang="de-DE" dirty="0">
                <a:sym typeface="Wingdings" pitchFamily="2" charset="2"/>
              </a:rPr>
              <a:t>: Vergraben und frisch beschneit</a:t>
            </a:r>
            <a:endParaRPr lang="de-IT" sz="2800" dirty="0"/>
          </a:p>
        </p:txBody>
      </p:sp>
    </p:spTree>
    <p:extLst>
      <p:ext uri="{BB962C8B-B14F-4D97-AF65-F5344CB8AC3E}">
        <p14:creationId xmlns:p14="http://schemas.microsoft.com/office/powerpoint/2010/main" val="394208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6F43AE-7430-0643-9678-87BAF3157FA7}"/>
              </a:ext>
            </a:extLst>
          </p:cNvPr>
          <p:cNvSpPr>
            <a:spLocks noGrp="1"/>
          </p:cNvSpPr>
          <p:nvPr>
            <p:ph type="title"/>
          </p:nvPr>
        </p:nvSpPr>
        <p:spPr>
          <a:xfrm>
            <a:off x="0" y="257371"/>
            <a:ext cx="9999023" cy="1325763"/>
          </a:xfrm>
        </p:spPr>
        <p:txBody>
          <a:bodyPr/>
          <a:lstStyle/>
          <a:p>
            <a:r>
              <a:rPr lang="de-DE" dirty="0">
                <a:solidFill>
                  <a:srgbClr val="002060"/>
                </a:solidFill>
              </a:rPr>
              <a:t>Schweizer, 1998: </a:t>
            </a:r>
            <a:r>
              <a:rPr lang="de-DE" dirty="0" err="1">
                <a:solidFill>
                  <a:srgbClr val="002060"/>
                </a:solidFill>
              </a:rPr>
              <a:t>Schneebrettauslösung</a:t>
            </a:r>
            <a:r>
              <a:rPr lang="de-DE" dirty="0">
                <a:solidFill>
                  <a:srgbClr val="002060"/>
                </a:solidFill>
              </a:rPr>
              <a:t> durch Skifahrer </a:t>
            </a:r>
            <a:r>
              <a:rPr lang="en-US" baseline="30000" dirty="0">
                <a:solidFill>
                  <a:srgbClr val="002060"/>
                </a:solidFill>
              </a:rPr>
              <a:t>[20] </a:t>
            </a:r>
            <a:br>
              <a:rPr lang="de-IT" dirty="0">
                <a:solidFill>
                  <a:srgbClr val="002060"/>
                </a:solidFill>
              </a:rPr>
            </a:br>
            <a:r>
              <a:rPr lang="de-DE" dirty="0">
                <a:solidFill>
                  <a:srgbClr val="002060"/>
                </a:solidFill>
              </a:rPr>
              <a:t>Schweizer, 2000: Des Schnees Gespür für Schi und Board </a:t>
            </a:r>
            <a:r>
              <a:rPr lang="en-US" baseline="30000" dirty="0">
                <a:solidFill>
                  <a:srgbClr val="002060"/>
                </a:solidFill>
              </a:rPr>
              <a:t>[21] </a:t>
            </a:r>
            <a:br>
              <a:rPr lang="en-US" dirty="0">
                <a:solidFill>
                  <a:srgbClr val="002060"/>
                </a:solidFill>
              </a:rPr>
            </a:br>
            <a:endParaRPr lang="de-IT" dirty="0">
              <a:solidFill>
                <a:srgbClr val="002060"/>
              </a:solidFill>
            </a:endParaRPr>
          </a:p>
        </p:txBody>
      </p:sp>
      <p:sp>
        <p:nvSpPr>
          <p:cNvPr id="11" name="Inhaltsplatzhalter 10">
            <a:extLst>
              <a:ext uri="{FF2B5EF4-FFF2-40B4-BE49-F238E27FC236}">
                <a16:creationId xmlns:a16="http://schemas.microsoft.com/office/drawing/2014/main" id="{46248A42-739B-8A44-802F-B4B58A742020}"/>
              </a:ext>
            </a:extLst>
          </p:cNvPr>
          <p:cNvSpPr>
            <a:spLocks noGrp="1"/>
          </p:cNvSpPr>
          <p:nvPr>
            <p:ph sz="half" idx="2"/>
          </p:nvPr>
        </p:nvSpPr>
        <p:spPr>
          <a:xfrm>
            <a:off x="44106" y="1422124"/>
            <a:ext cx="5385144" cy="806732"/>
          </a:xfrm>
        </p:spPr>
        <p:txBody>
          <a:bodyPr/>
          <a:lstStyle/>
          <a:p>
            <a:r>
              <a:rPr lang="de-DE" dirty="0" err="1"/>
              <a:t>Panele</a:t>
            </a:r>
            <a:r>
              <a:rPr lang="de-DE" dirty="0"/>
              <a:t> mit Kraftsensoren: frisch beschneit</a:t>
            </a:r>
          </a:p>
          <a:p>
            <a:pPr marL="0" indent="0">
              <a:buNone/>
            </a:pPr>
            <a:endParaRPr lang="de-IT" dirty="0"/>
          </a:p>
        </p:txBody>
      </p:sp>
      <p:sp>
        <p:nvSpPr>
          <p:cNvPr id="4" name="Datumsplatzhalter 3">
            <a:extLst>
              <a:ext uri="{FF2B5EF4-FFF2-40B4-BE49-F238E27FC236}">
                <a16:creationId xmlns:a16="http://schemas.microsoft.com/office/drawing/2014/main" id="{CBB0328B-C6D5-CC41-A5E1-81236E684ED7}"/>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B1F894A6-5D02-CF43-A890-4D80EBD460F0}"/>
              </a:ext>
            </a:extLst>
          </p:cNvPr>
          <p:cNvSpPr>
            <a:spLocks noGrp="1"/>
          </p:cNvSpPr>
          <p:nvPr>
            <p:ph type="sldNum" sz="quarter" idx="11"/>
          </p:nvPr>
        </p:nvSpPr>
        <p:spPr/>
        <p:txBody>
          <a:bodyPr/>
          <a:lstStyle/>
          <a:p>
            <a:pPr>
              <a:defRPr/>
            </a:pPr>
            <a:fld id="{A1428996-F685-467A-9A24-E1C911E03A9F}" type="slidenum">
              <a:rPr lang="de-DE" altLang="de-DE" smtClean="0"/>
              <a:pPr>
                <a:defRPr/>
              </a:pPr>
              <a:t>38</a:t>
            </a:fld>
            <a:endParaRPr lang="de-DE" altLang="de-DE"/>
          </a:p>
        </p:txBody>
      </p:sp>
      <p:pic>
        <p:nvPicPr>
          <p:cNvPr id="13" name="Inhaltsplatzhalter 12">
            <a:extLst>
              <a:ext uri="{FF2B5EF4-FFF2-40B4-BE49-F238E27FC236}">
                <a16:creationId xmlns:a16="http://schemas.microsoft.com/office/drawing/2014/main" id="{457D7671-0626-CC46-8B9C-EF70A5A6E405}"/>
              </a:ext>
            </a:extLst>
          </p:cNvPr>
          <p:cNvPicPr>
            <a:picLocks noGrp="1" noChangeAspect="1"/>
          </p:cNvPicPr>
          <p:nvPr>
            <p:ph sz="half" idx="1"/>
          </p:nvPr>
        </p:nvPicPr>
        <p:blipFill>
          <a:blip r:embed="rId2"/>
          <a:stretch>
            <a:fillRect/>
          </a:stretch>
        </p:blipFill>
        <p:spPr>
          <a:xfrm>
            <a:off x="5564622" y="1697974"/>
            <a:ext cx="5649649" cy="4547278"/>
          </a:xfrm>
          <a:prstGeom prst="rect">
            <a:avLst/>
          </a:prstGeom>
        </p:spPr>
      </p:pic>
      <p:pic>
        <p:nvPicPr>
          <p:cNvPr id="6" name="Grafik 5">
            <a:extLst>
              <a:ext uri="{FF2B5EF4-FFF2-40B4-BE49-F238E27FC236}">
                <a16:creationId xmlns:a16="http://schemas.microsoft.com/office/drawing/2014/main" id="{4631C1E0-D34E-9145-8323-83897FA34C71}"/>
              </a:ext>
            </a:extLst>
          </p:cNvPr>
          <p:cNvPicPr>
            <a:picLocks noChangeAspect="1"/>
          </p:cNvPicPr>
          <p:nvPr/>
        </p:nvPicPr>
        <p:blipFill>
          <a:blip r:embed="rId3"/>
          <a:stretch>
            <a:fillRect/>
          </a:stretch>
        </p:blipFill>
        <p:spPr>
          <a:xfrm>
            <a:off x="1014413" y="2188915"/>
            <a:ext cx="4098154" cy="4056337"/>
          </a:xfrm>
          <a:prstGeom prst="rect">
            <a:avLst/>
          </a:prstGeom>
        </p:spPr>
      </p:pic>
    </p:spTree>
    <p:extLst>
      <p:ext uri="{BB962C8B-B14F-4D97-AF65-F5344CB8AC3E}">
        <p14:creationId xmlns:p14="http://schemas.microsoft.com/office/powerpoint/2010/main" val="738426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pPr marL="0" marR="0" lvl="0" indent="0" algn="l" defTabSz="916777" rtl="0" eaLnBrk="1" fontAlgn="base" latinLnBrk="0" hangingPunct="1">
              <a:lnSpc>
                <a:spcPct val="100000"/>
              </a:lnSpc>
              <a:spcBef>
                <a:spcPct val="0"/>
              </a:spcBef>
              <a:spcAft>
                <a:spcPct val="0"/>
              </a:spcAft>
              <a:buClrTx/>
              <a:buSzTx/>
              <a:buFontTx/>
              <a:buNone/>
              <a:tabLst/>
              <a:defRPr/>
            </a:pPr>
            <a:fld id="{375FD020-7315-094C-A659-A5FA9D18F7BB}" type="datetime1">
              <a:rPr kumimoji="0" lang="de-DE" altLang="de-DE" sz="902" b="1"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11.01.22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Foliennummernplatzhalter 4"/>
          <p:cNvSpPr>
            <a:spLocks noGrp="1"/>
          </p:cNvSpPr>
          <p:nvPr>
            <p:ph type="sldNum" sz="quarter" idx="11"/>
          </p:nvPr>
        </p:nvSpPr>
        <p:spPr/>
        <p:txBody>
          <a:bodyPr/>
          <a:lstStyle/>
          <a:p>
            <a:pPr marL="0" marR="0" lvl="0" indent="0" algn="r" defTabSz="916777" rtl="0" eaLnBrk="1" fontAlgn="base" latinLnBrk="0" hangingPunct="1">
              <a:lnSpc>
                <a:spcPct val="100000"/>
              </a:lnSpc>
              <a:spcBef>
                <a:spcPct val="0"/>
              </a:spcBef>
              <a:spcAft>
                <a:spcPct val="0"/>
              </a:spcAft>
              <a:buClrTx/>
              <a:buSzTx/>
              <a:buFontTx/>
              <a:buNone/>
              <a:tabLst/>
              <a:defRPr/>
            </a:pPr>
            <a:fld id="{A1428996-F685-467A-9A24-E1C911E03A9F}" type="slidenum">
              <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6777" rtl="0" eaLnBrk="1" fontAlgn="base" latinLnBrk="0" hangingPunct="1">
                <a:lnSpc>
                  <a:spcPct val="100000"/>
                </a:lnSpc>
                <a:spcBef>
                  <a:spcPct val="0"/>
                </a:spcBef>
                <a:spcAft>
                  <a:spcPct val="0"/>
                </a:spcAft>
                <a:buClrTx/>
                <a:buSzTx/>
                <a:buFontTx/>
                <a:buNone/>
                <a:tabLst/>
                <a:defRPr/>
              </a:pPr>
              <a:t>39</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 name="Titel 6">
            <a:extLst>
              <a:ext uri="{FF2B5EF4-FFF2-40B4-BE49-F238E27FC236}">
                <a16:creationId xmlns:a16="http://schemas.microsoft.com/office/drawing/2014/main" id="{9E247914-22D7-2842-AF6F-2F90C0BC5CC8}"/>
              </a:ext>
            </a:extLst>
          </p:cNvPr>
          <p:cNvSpPr>
            <a:spLocks noGrp="1"/>
          </p:cNvSpPr>
          <p:nvPr>
            <p:ph type="title"/>
          </p:nvPr>
        </p:nvSpPr>
        <p:spPr>
          <a:xfrm>
            <a:off x="837335" y="364466"/>
            <a:ext cx="8549553" cy="1325763"/>
          </a:xfrm>
        </p:spPr>
        <p:txBody>
          <a:bodyPr/>
          <a:lstStyle/>
          <a:p>
            <a:r>
              <a:rPr lang="de-DE" dirty="0">
                <a:solidFill>
                  <a:srgbClr val="002060"/>
                </a:solidFill>
              </a:rPr>
              <a:t>Exner et </a:t>
            </a:r>
            <a:r>
              <a:rPr lang="de-DE" dirty="0" err="1">
                <a:solidFill>
                  <a:srgbClr val="002060"/>
                </a:solidFill>
              </a:rPr>
              <a:t>Jamieson</a:t>
            </a:r>
            <a:r>
              <a:rPr lang="de-DE" dirty="0">
                <a:solidFill>
                  <a:srgbClr val="002060"/>
                </a:solidFill>
              </a:rPr>
              <a:t> 2008: The </a:t>
            </a:r>
            <a:r>
              <a:rPr lang="de-DE" dirty="0" err="1">
                <a:solidFill>
                  <a:srgbClr val="002060"/>
                </a:solidFill>
              </a:rPr>
              <a:t>effect</a:t>
            </a:r>
            <a:r>
              <a:rPr lang="de-DE" dirty="0">
                <a:solidFill>
                  <a:srgbClr val="002060"/>
                </a:solidFill>
              </a:rPr>
              <a:t> </a:t>
            </a:r>
            <a:r>
              <a:rPr lang="de-DE" dirty="0" err="1">
                <a:solidFill>
                  <a:srgbClr val="002060"/>
                </a:solidFill>
              </a:rPr>
              <a:t>of</a:t>
            </a:r>
            <a:r>
              <a:rPr lang="de-DE" dirty="0">
                <a:solidFill>
                  <a:srgbClr val="002060"/>
                </a:solidFill>
              </a:rPr>
              <a:t> </a:t>
            </a:r>
            <a:r>
              <a:rPr lang="de-DE" dirty="0" err="1">
                <a:solidFill>
                  <a:srgbClr val="002060"/>
                </a:solidFill>
              </a:rPr>
              <a:t>snowpack</a:t>
            </a:r>
            <a:r>
              <a:rPr lang="de-DE" dirty="0">
                <a:solidFill>
                  <a:srgbClr val="002060"/>
                </a:solidFill>
              </a:rPr>
              <a:t> </a:t>
            </a:r>
            <a:r>
              <a:rPr lang="de-DE" dirty="0" err="1">
                <a:solidFill>
                  <a:srgbClr val="002060"/>
                </a:solidFill>
              </a:rPr>
              <a:t>warming</a:t>
            </a:r>
            <a:r>
              <a:rPr lang="de-DE" dirty="0">
                <a:solidFill>
                  <a:srgbClr val="002060"/>
                </a:solidFill>
              </a:rPr>
              <a:t> on </a:t>
            </a:r>
            <a:r>
              <a:rPr lang="de-DE" dirty="0" err="1">
                <a:solidFill>
                  <a:srgbClr val="002060"/>
                </a:solidFill>
              </a:rPr>
              <a:t>the</a:t>
            </a:r>
            <a:r>
              <a:rPr lang="de-DE" dirty="0">
                <a:solidFill>
                  <a:srgbClr val="002060"/>
                </a:solidFill>
              </a:rPr>
              <a:t> stress </a:t>
            </a:r>
            <a:r>
              <a:rPr lang="de-DE" dirty="0" err="1">
                <a:solidFill>
                  <a:srgbClr val="002060"/>
                </a:solidFill>
              </a:rPr>
              <a:t>bulb</a:t>
            </a:r>
            <a:r>
              <a:rPr lang="de-DE" dirty="0">
                <a:solidFill>
                  <a:srgbClr val="002060"/>
                </a:solidFill>
              </a:rPr>
              <a:t> </a:t>
            </a:r>
            <a:r>
              <a:rPr lang="de-DE" dirty="0" err="1">
                <a:solidFill>
                  <a:srgbClr val="002060"/>
                </a:solidFill>
              </a:rPr>
              <a:t>below</a:t>
            </a:r>
            <a:r>
              <a:rPr lang="de-DE" dirty="0">
                <a:solidFill>
                  <a:srgbClr val="002060"/>
                </a:solidFill>
              </a:rPr>
              <a:t> a </a:t>
            </a:r>
            <a:r>
              <a:rPr lang="de-DE" dirty="0" err="1">
                <a:solidFill>
                  <a:srgbClr val="002060"/>
                </a:solidFill>
              </a:rPr>
              <a:t>skier</a:t>
            </a:r>
            <a:r>
              <a:rPr lang="de-DE" dirty="0">
                <a:solidFill>
                  <a:srgbClr val="002060"/>
                </a:solidFill>
              </a:rPr>
              <a:t> </a:t>
            </a:r>
            <a:r>
              <a:rPr lang="en-US" baseline="30000" dirty="0">
                <a:solidFill>
                  <a:srgbClr val="002060"/>
                </a:solidFill>
              </a:rPr>
              <a:t>[24] </a:t>
            </a:r>
            <a:endParaRPr lang="de-DE" baseline="30000" dirty="0">
              <a:solidFill>
                <a:srgbClr val="002060"/>
              </a:solidFill>
            </a:endParaRPr>
          </a:p>
        </p:txBody>
      </p:sp>
      <p:sp>
        <p:nvSpPr>
          <p:cNvPr id="9" name="Inhaltsplatzhalter 8">
            <a:extLst>
              <a:ext uri="{FF2B5EF4-FFF2-40B4-BE49-F238E27FC236}">
                <a16:creationId xmlns:a16="http://schemas.microsoft.com/office/drawing/2014/main" id="{9BEF2A3A-D0F3-254C-B00A-F8691F4391D8}"/>
              </a:ext>
            </a:extLst>
          </p:cNvPr>
          <p:cNvSpPr>
            <a:spLocks noGrp="1"/>
          </p:cNvSpPr>
          <p:nvPr>
            <p:ph idx="1"/>
          </p:nvPr>
        </p:nvSpPr>
        <p:spPr/>
        <p:txBody>
          <a:bodyPr/>
          <a:lstStyle/>
          <a:p>
            <a:r>
              <a:rPr lang="de-DE" dirty="0"/>
              <a:t>Kapazitive Drucksensoren</a:t>
            </a:r>
          </a:p>
          <a:p>
            <a:endParaRPr lang="de-IT" dirty="0"/>
          </a:p>
          <a:p>
            <a:endParaRPr lang="de-IT" sz="2800" dirty="0"/>
          </a:p>
        </p:txBody>
      </p:sp>
      <p:pic>
        <p:nvPicPr>
          <p:cNvPr id="3" name="Grafik 2">
            <a:extLst>
              <a:ext uri="{FF2B5EF4-FFF2-40B4-BE49-F238E27FC236}">
                <a16:creationId xmlns:a16="http://schemas.microsoft.com/office/drawing/2014/main" id="{2C822DB6-425C-5D4C-9EDB-9BA8C4EF4C0B}"/>
              </a:ext>
            </a:extLst>
          </p:cNvPr>
          <p:cNvPicPr>
            <a:picLocks noChangeAspect="1"/>
          </p:cNvPicPr>
          <p:nvPr/>
        </p:nvPicPr>
        <p:blipFill>
          <a:blip r:embed="rId3"/>
          <a:stretch>
            <a:fillRect/>
          </a:stretch>
        </p:blipFill>
        <p:spPr>
          <a:xfrm>
            <a:off x="6096000" y="1506714"/>
            <a:ext cx="5682502" cy="4670102"/>
          </a:xfrm>
          <a:prstGeom prst="rect">
            <a:avLst/>
          </a:prstGeom>
        </p:spPr>
      </p:pic>
      <p:pic>
        <p:nvPicPr>
          <p:cNvPr id="8" name="Grafik 7">
            <a:extLst>
              <a:ext uri="{FF2B5EF4-FFF2-40B4-BE49-F238E27FC236}">
                <a16:creationId xmlns:a16="http://schemas.microsoft.com/office/drawing/2014/main" id="{4BBBE1FF-8079-A946-96FB-F6482E07404D}"/>
              </a:ext>
            </a:extLst>
          </p:cNvPr>
          <p:cNvPicPr>
            <a:picLocks noChangeAspect="1"/>
          </p:cNvPicPr>
          <p:nvPr/>
        </p:nvPicPr>
        <p:blipFill>
          <a:blip r:embed="rId4"/>
          <a:stretch>
            <a:fillRect/>
          </a:stretch>
        </p:blipFill>
        <p:spPr>
          <a:xfrm>
            <a:off x="837335" y="2900363"/>
            <a:ext cx="4368800" cy="2552700"/>
          </a:xfrm>
          <a:prstGeom prst="rect">
            <a:avLst/>
          </a:prstGeom>
        </p:spPr>
      </p:pic>
    </p:spTree>
    <p:extLst>
      <p:ext uri="{BB962C8B-B14F-4D97-AF65-F5344CB8AC3E}">
        <p14:creationId xmlns:p14="http://schemas.microsoft.com/office/powerpoint/2010/main" val="3191893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a:extLst>
              <a:ext uri="{FF2B5EF4-FFF2-40B4-BE49-F238E27FC236}">
                <a16:creationId xmlns:a16="http://schemas.microsoft.com/office/drawing/2014/main" id="{C107E84C-4F9A-764B-83B2-55BF488E5354}"/>
              </a:ext>
            </a:extLst>
          </p:cNvPr>
          <p:cNvSpPr>
            <a:spLocks noGrp="1"/>
          </p:cNvSpPr>
          <p:nvPr>
            <p:ph type="subTitle" idx="1"/>
          </p:nvPr>
        </p:nvSpPr>
        <p:spPr/>
        <p:txBody>
          <a:bodyPr/>
          <a:lstStyle/>
          <a:p>
            <a:endParaRPr lang="de-IT"/>
          </a:p>
        </p:txBody>
      </p:sp>
      <p:sp>
        <p:nvSpPr>
          <p:cNvPr id="4" name="Datumsplatzhalter 3"/>
          <p:cNvSpPr>
            <a:spLocks noGrp="1"/>
          </p:cNvSpPr>
          <p:nvPr>
            <p:ph type="dt" sz="half" idx="10"/>
          </p:nvPr>
        </p:nvSpPr>
        <p:spPr/>
        <p:txBody>
          <a:bodyPr/>
          <a:lstStyle/>
          <a:p>
            <a:pPr marL="0" marR="0" lvl="0" indent="0" algn="l" defTabSz="916777" rtl="0" eaLnBrk="1" fontAlgn="base" latinLnBrk="0" hangingPunct="1">
              <a:lnSpc>
                <a:spcPct val="100000"/>
              </a:lnSpc>
              <a:spcBef>
                <a:spcPct val="0"/>
              </a:spcBef>
              <a:spcAft>
                <a:spcPct val="0"/>
              </a:spcAft>
              <a:buClrTx/>
              <a:buSzTx/>
              <a:buFontTx/>
              <a:buNone/>
              <a:tabLst/>
              <a:defRPr/>
            </a:pPr>
            <a:fld id="{375FD020-7315-094C-A659-A5FA9D18F7BB}" type="datetime1">
              <a:rPr kumimoji="0" lang="de-DE" altLang="de-DE" sz="902" b="1"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11.01.22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Foliennummernplatzhalter 4"/>
          <p:cNvSpPr>
            <a:spLocks noGrp="1"/>
          </p:cNvSpPr>
          <p:nvPr>
            <p:ph type="sldNum" sz="quarter" idx="11"/>
          </p:nvPr>
        </p:nvSpPr>
        <p:spPr/>
        <p:txBody>
          <a:bodyPr/>
          <a:lstStyle/>
          <a:p>
            <a:pPr marL="0" marR="0" lvl="0" indent="0" algn="r" defTabSz="916777" rtl="0" eaLnBrk="1" fontAlgn="base" latinLnBrk="0" hangingPunct="1">
              <a:lnSpc>
                <a:spcPct val="100000"/>
              </a:lnSpc>
              <a:spcBef>
                <a:spcPct val="0"/>
              </a:spcBef>
              <a:spcAft>
                <a:spcPct val="0"/>
              </a:spcAft>
              <a:buClrTx/>
              <a:buSzTx/>
              <a:buFontTx/>
              <a:buNone/>
              <a:tabLst/>
              <a:defRPr/>
            </a:pPr>
            <a:fld id="{A1428996-F685-467A-9A24-E1C911E03A9F}" type="slidenum">
              <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6777" rtl="0" eaLnBrk="1" fontAlgn="base" latinLnBrk="0" hangingPunct="1">
                <a:lnSpc>
                  <a:spcPct val="100000"/>
                </a:lnSpc>
                <a:spcBef>
                  <a:spcPct val="0"/>
                </a:spcBef>
                <a:spcAft>
                  <a:spcPct val="0"/>
                </a:spcAft>
                <a:buClrTx/>
                <a:buSzTx/>
                <a:buFontTx/>
                <a:buNone/>
                <a:tabLst/>
                <a:defRPr/>
              </a:pPr>
              <a:t>4</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8" name="Grafik 7">
            <a:extLst>
              <a:ext uri="{FF2B5EF4-FFF2-40B4-BE49-F238E27FC236}">
                <a16:creationId xmlns:a16="http://schemas.microsoft.com/office/drawing/2014/main" id="{55F39E2C-0E09-2D40-A666-AB1F0F07BBA7}"/>
              </a:ext>
            </a:extLst>
          </p:cNvPr>
          <p:cNvPicPr>
            <a:picLocks noChangeAspect="1"/>
          </p:cNvPicPr>
          <p:nvPr/>
        </p:nvPicPr>
        <p:blipFill rotWithShape="1">
          <a:blip r:embed="rId2"/>
          <a:srcRect l="12623"/>
          <a:stretch/>
        </p:blipFill>
        <p:spPr>
          <a:xfrm>
            <a:off x="0" y="-28701"/>
            <a:ext cx="7326048" cy="6858000"/>
          </a:xfrm>
          <a:prstGeom prst="rect">
            <a:avLst/>
          </a:prstGeom>
        </p:spPr>
      </p:pic>
      <p:pic>
        <p:nvPicPr>
          <p:cNvPr id="11" name="Inhaltsplatzhalter 9">
            <a:extLst>
              <a:ext uri="{FF2B5EF4-FFF2-40B4-BE49-F238E27FC236}">
                <a16:creationId xmlns:a16="http://schemas.microsoft.com/office/drawing/2014/main" id="{6FA0D04B-3A23-9B4E-AEE7-8401A3B90252}"/>
              </a:ext>
            </a:extLst>
          </p:cNvPr>
          <p:cNvPicPr>
            <a:picLocks noChangeAspect="1"/>
          </p:cNvPicPr>
          <p:nvPr/>
        </p:nvPicPr>
        <p:blipFill rotWithShape="1">
          <a:blip r:embed="rId3"/>
          <a:srcRect l="41076"/>
          <a:stretch/>
        </p:blipFill>
        <p:spPr>
          <a:xfrm>
            <a:off x="6108656" y="-28701"/>
            <a:ext cx="6083344" cy="6886293"/>
          </a:xfrm>
          <a:prstGeom prst="rect">
            <a:avLst/>
          </a:prstGeom>
        </p:spPr>
      </p:pic>
      <p:sp>
        <p:nvSpPr>
          <p:cNvPr id="13" name="Textfeld 12">
            <a:extLst>
              <a:ext uri="{FF2B5EF4-FFF2-40B4-BE49-F238E27FC236}">
                <a16:creationId xmlns:a16="http://schemas.microsoft.com/office/drawing/2014/main" id="{F7533D0C-8E3A-BB42-B39D-BD4F598383A7}"/>
              </a:ext>
            </a:extLst>
          </p:cNvPr>
          <p:cNvSpPr txBox="1"/>
          <p:nvPr/>
        </p:nvSpPr>
        <p:spPr>
          <a:xfrm>
            <a:off x="-1" y="6467457"/>
            <a:ext cx="2417457" cy="369332"/>
          </a:xfrm>
          <a:prstGeom prst="rect">
            <a:avLst/>
          </a:prstGeom>
          <a:noFill/>
        </p:spPr>
        <p:txBody>
          <a:bodyPr wrap="none" rtlCol="0">
            <a:spAutoFit/>
          </a:bodyPr>
          <a:lstStyle/>
          <a:p>
            <a:r>
              <a:rPr lang="de-DE" dirty="0"/>
              <a:t>W</a:t>
            </a:r>
            <a:r>
              <a:rPr lang="de-IT" dirty="0"/>
              <a:t>inkler et Techel, 2009 </a:t>
            </a:r>
            <a:r>
              <a:rPr lang="de-IT" baseline="30000" dirty="0"/>
              <a:t>[1]</a:t>
            </a:r>
          </a:p>
        </p:txBody>
      </p:sp>
    </p:spTree>
    <p:extLst>
      <p:ext uri="{BB962C8B-B14F-4D97-AF65-F5344CB8AC3E}">
        <p14:creationId xmlns:p14="http://schemas.microsoft.com/office/powerpoint/2010/main" val="1586560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1C3462-451B-484F-AD24-9F657C525DCC}"/>
              </a:ext>
            </a:extLst>
          </p:cNvPr>
          <p:cNvSpPr>
            <a:spLocks noGrp="1"/>
          </p:cNvSpPr>
          <p:nvPr>
            <p:ph type="title"/>
          </p:nvPr>
        </p:nvSpPr>
        <p:spPr>
          <a:xfrm>
            <a:off x="837335" y="364466"/>
            <a:ext cx="8186013" cy="1325763"/>
          </a:xfrm>
        </p:spPr>
        <p:txBody>
          <a:bodyPr/>
          <a:lstStyle/>
          <a:p>
            <a:r>
              <a:rPr lang="de-IT" dirty="0">
                <a:solidFill>
                  <a:srgbClr val="002060"/>
                </a:solidFill>
              </a:rPr>
              <a:t>Thumlert et al., 2013: </a:t>
            </a:r>
            <a:r>
              <a:rPr lang="de-DE" dirty="0" err="1">
                <a:solidFill>
                  <a:srgbClr val="002060"/>
                </a:solidFill>
              </a:rPr>
              <a:t>Measurements</a:t>
            </a:r>
            <a:r>
              <a:rPr lang="de-DE" dirty="0">
                <a:solidFill>
                  <a:srgbClr val="002060"/>
                </a:solidFill>
              </a:rPr>
              <a:t> </a:t>
            </a:r>
            <a:r>
              <a:rPr lang="de-DE" dirty="0" err="1">
                <a:solidFill>
                  <a:srgbClr val="002060"/>
                </a:solidFill>
              </a:rPr>
              <a:t>of</a:t>
            </a:r>
            <a:r>
              <a:rPr lang="de-DE" dirty="0">
                <a:solidFill>
                  <a:srgbClr val="002060"/>
                </a:solidFill>
              </a:rPr>
              <a:t> </a:t>
            </a:r>
            <a:r>
              <a:rPr lang="de-DE" dirty="0" err="1">
                <a:solidFill>
                  <a:srgbClr val="002060"/>
                </a:solidFill>
              </a:rPr>
              <a:t>localized</a:t>
            </a:r>
            <a:r>
              <a:rPr lang="de-DE" dirty="0">
                <a:solidFill>
                  <a:srgbClr val="002060"/>
                </a:solidFill>
              </a:rPr>
              <a:t> </a:t>
            </a:r>
            <a:r>
              <a:rPr lang="de-DE" dirty="0" err="1">
                <a:solidFill>
                  <a:srgbClr val="002060"/>
                </a:solidFill>
              </a:rPr>
              <a:t>dynamic</a:t>
            </a:r>
            <a:r>
              <a:rPr lang="de-DE" dirty="0">
                <a:solidFill>
                  <a:srgbClr val="002060"/>
                </a:solidFill>
              </a:rPr>
              <a:t> </a:t>
            </a:r>
            <a:r>
              <a:rPr lang="de-DE" dirty="0" err="1">
                <a:solidFill>
                  <a:srgbClr val="002060"/>
                </a:solidFill>
              </a:rPr>
              <a:t>loading</a:t>
            </a:r>
            <a:r>
              <a:rPr lang="de-DE" dirty="0">
                <a:solidFill>
                  <a:srgbClr val="002060"/>
                </a:solidFill>
              </a:rPr>
              <a:t> in a </a:t>
            </a:r>
            <a:r>
              <a:rPr lang="de-DE" dirty="0" err="1">
                <a:solidFill>
                  <a:srgbClr val="002060"/>
                </a:solidFill>
              </a:rPr>
              <a:t>mountain</a:t>
            </a:r>
            <a:r>
              <a:rPr lang="de-DE" dirty="0">
                <a:solidFill>
                  <a:srgbClr val="002060"/>
                </a:solidFill>
              </a:rPr>
              <a:t> </a:t>
            </a:r>
            <a:r>
              <a:rPr lang="de-DE" dirty="0" err="1">
                <a:solidFill>
                  <a:srgbClr val="002060"/>
                </a:solidFill>
              </a:rPr>
              <a:t>snow</a:t>
            </a:r>
            <a:r>
              <a:rPr lang="de-DE" dirty="0">
                <a:solidFill>
                  <a:srgbClr val="002060"/>
                </a:solidFill>
              </a:rPr>
              <a:t> </a:t>
            </a:r>
            <a:r>
              <a:rPr lang="de-DE" dirty="0" err="1">
                <a:solidFill>
                  <a:srgbClr val="002060"/>
                </a:solidFill>
              </a:rPr>
              <a:t>cover</a:t>
            </a:r>
            <a:r>
              <a:rPr lang="de-DE" dirty="0">
                <a:solidFill>
                  <a:srgbClr val="002060"/>
                </a:solidFill>
              </a:rPr>
              <a:t> </a:t>
            </a:r>
            <a:r>
              <a:rPr lang="en-US" baseline="30000" dirty="0">
                <a:solidFill>
                  <a:srgbClr val="002060"/>
                </a:solidFill>
              </a:rPr>
              <a:t>[22] </a:t>
            </a:r>
            <a:endParaRPr lang="de-DE" baseline="30000" dirty="0">
              <a:solidFill>
                <a:srgbClr val="002060"/>
              </a:solidFill>
            </a:endParaRPr>
          </a:p>
        </p:txBody>
      </p:sp>
      <p:sp>
        <p:nvSpPr>
          <p:cNvPr id="15" name="Inhaltsplatzhalter 14">
            <a:extLst>
              <a:ext uri="{FF2B5EF4-FFF2-40B4-BE49-F238E27FC236}">
                <a16:creationId xmlns:a16="http://schemas.microsoft.com/office/drawing/2014/main" id="{2E9D00C4-14A1-274C-9583-AC5E71969F2C}"/>
              </a:ext>
            </a:extLst>
          </p:cNvPr>
          <p:cNvSpPr>
            <a:spLocks noGrp="1"/>
          </p:cNvSpPr>
          <p:nvPr>
            <p:ph idx="1"/>
          </p:nvPr>
        </p:nvSpPr>
        <p:spPr>
          <a:xfrm>
            <a:off x="837335" y="1690229"/>
            <a:ext cx="10517330" cy="4351304"/>
          </a:xfrm>
        </p:spPr>
        <p:txBody>
          <a:bodyPr/>
          <a:lstStyle/>
          <a:p>
            <a:r>
              <a:rPr lang="de-DE" dirty="0" err="1"/>
              <a:t>Pressure</a:t>
            </a:r>
            <a:r>
              <a:rPr lang="de-DE" dirty="0"/>
              <a:t> Profile Systems C500 </a:t>
            </a:r>
            <a:r>
              <a:rPr lang="de-DE" dirty="0" err="1"/>
              <a:t>capacitive</a:t>
            </a:r>
            <a:r>
              <a:rPr lang="de-DE" dirty="0"/>
              <a:t> </a:t>
            </a:r>
            <a:r>
              <a:rPr lang="de-DE" dirty="0" err="1"/>
              <a:t>sensors</a:t>
            </a:r>
            <a:r>
              <a:rPr lang="de-DE" dirty="0"/>
              <a:t> </a:t>
            </a:r>
          </a:p>
          <a:p>
            <a:endParaRPr lang="de-IT" dirty="0"/>
          </a:p>
          <a:p>
            <a:endParaRPr lang="de-IT" dirty="0"/>
          </a:p>
        </p:txBody>
      </p:sp>
      <p:sp>
        <p:nvSpPr>
          <p:cNvPr id="4" name="Datumsplatzhalter 3">
            <a:extLst>
              <a:ext uri="{FF2B5EF4-FFF2-40B4-BE49-F238E27FC236}">
                <a16:creationId xmlns:a16="http://schemas.microsoft.com/office/drawing/2014/main" id="{1CD2B314-9512-2D42-B46B-4A2D07D34BA7}"/>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54B7564B-B909-784B-BECB-1CBEC0E4E8A4}"/>
              </a:ext>
            </a:extLst>
          </p:cNvPr>
          <p:cNvSpPr>
            <a:spLocks noGrp="1"/>
          </p:cNvSpPr>
          <p:nvPr>
            <p:ph type="sldNum" sz="quarter" idx="11"/>
          </p:nvPr>
        </p:nvSpPr>
        <p:spPr/>
        <p:txBody>
          <a:bodyPr/>
          <a:lstStyle/>
          <a:p>
            <a:pPr>
              <a:defRPr/>
            </a:pPr>
            <a:fld id="{A1428996-F685-467A-9A24-E1C911E03A9F}" type="slidenum">
              <a:rPr lang="de-DE" altLang="de-DE" smtClean="0"/>
              <a:pPr>
                <a:defRPr/>
              </a:pPr>
              <a:t>40</a:t>
            </a:fld>
            <a:endParaRPr lang="de-DE" altLang="de-DE"/>
          </a:p>
        </p:txBody>
      </p:sp>
      <p:pic>
        <p:nvPicPr>
          <p:cNvPr id="7" name="Grafik 6">
            <a:extLst>
              <a:ext uri="{FF2B5EF4-FFF2-40B4-BE49-F238E27FC236}">
                <a16:creationId xmlns:a16="http://schemas.microsoft.com/office/drawing/2014/main" id="{DF10608C-76D0-4D43-9101-E056E382053D}"/>
              </a:ext>
            </a:extLst>
          </p:cNvPr>
          <p:cNvPicPr>
            <a:picLocks noChangeAspect="1"/>
          </p:cNvPicPr>
          <p:nvPr/>
        </p:nvPicPr>
        <p:blipFill>
          <a:blip r:embed="rId3"/>
          <a:stretch>
            <a:fillRect/>
          </a:stretch>
        </p:blipFill>
        <p:spPr>
          <a:xfrm rot="16200000">
            <a:off x="8213778" y="1061038"/>
            <a:ext cx="4787795" cy="3168650"/>
          </a:xfrm>
          <a:prstGeom prst="rect">
            <a:avLst/>
          </a:prstGeom>
        </p:spPr>
      </p:pic>
      <p:pic>
        <p:nvPicPr>
          <p:cNvPr id="9" name="Grafik 8">
            <a:extLst>
              <a:ext uri="{FF2B5EF4-FFF2-40B4-BE49-F238E27FC236}">
                <a16:creationId xmlns:a16="http://schemas.microsoft.com/office/drawing/2014/main" id="{F0489E73-28DD-C64B-998F-B0BB537FEBF3}"/>
              </a:ext>
            </a:extLst>
          </p:cNvPr>
          <p:cNvPicPr>
            <a:picLocks noChangeAspect="1"/>
          </p:cNvPicPr>
          <p:nvPr/>
        </p:nvPicPr>
        <p:blipFill>
          <a:blip r:embed="rId4"/>
          <a:stretch>
            <a:fillRect/>
          </a:stretch>
        </p:blipFill>
        <p:spPr>
          <a:xfrm>
            <a:off x="-1" y="2429455"/>
            <a:ext cx="9023351" cy="4428546"/>
          </a:xfrm>
          <a:prstGeom prst="rect">
            <a:avLst/>
          </a:prstGeom>
        </p:spPr>
      </p:pic>
    </p:spTree>
    <p:extLst>
      <p:ext uri="{BB962C8B-B14F-4D97-AF65-F5344CB8AC3E}">
        <p14:creationId xmlns:p14="http://schemas.microsoft.com/office/powerpoint/2010/main" val="2119251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pPr marL="0" marR="0" lvl="0" indent="0" algn="l" defTabSz="916777" rtl="0" eaLnBrk="1" fontAlgn="base" latinLnBrk="0" hangingPunct="1">
              <a:lnSpc>
                <a:spcPct val="100000"/>
              </a:lnSpc>
              <a:spcBef>
                <a:spcPct val="0"/>
              </a:spcBef>
              <a:spcAft>
                <a:spcPct val="0"/>
              </a:spcAft>
              <a:buClrTx/>
              <a:buSzTx/>
              <a:buFontTx/>
              <a:buNone/>
              <a:tabLst/>
              <a:defRPr/>
            </a:pPr>
            <a:fld id="{375FD020-7315-094C-A659-A5FA9D18F7BB}" type="datetime1">
              <a:rPr kumimoji="0" lang="de-DE" altLang="de-DE" sz="902" b="1"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11.01.22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Foliennummernplatzhalter 4"/>
          <p:cNvSpPr>
            <a:spLocks noGrp="1"/>
          </p:cNvSpPr>
          <p:nvPr>
            <p:ph type="sldNum" sz="quarter" idx="11"/>
          </p:nvPr>
        </p:nvSpPr>
        <p:spPr/>
        <p:txBody>
          <a:bodyPr/>
          <a:lstStyle/>
          <a:p>
            <a:pPr marL="0" marR="0" lvl="0" indent="0" algn="r" defTabSz="916777" rtl="0" eaLnBrk="1" fontAlgn="base" latinLnBrk="0" hangingPunct="1">
              <a:lnSpc>
                <a:spcPct val="100000"/>
              </a:lnSpc>
              <a:spcBef>
                <a:spcPct val="0"/>
              </a:spcBef>
              <a:spcAft>
                <a:spcPct val="0"/>
              </a:spcAft>
              <a:buClrTx/>
              <a:buSzTx/>
              <a:buFontTx/>
              <a:buNone/>
              <a:tabLst/>
              <a:defRPr/>
            </a:pPr>
            <a:fld id="{A1428996-F685-467A-9A24-E1C911E03A9F}" type="slidenum">
              <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6777" rtl="0" eaLnBrk="1" fontAlgn="base" latinLnBrk="0" hangingPunct="1">
                <a:lnSpc>
                  <a:spcPct val="100000"/>
                </a:lnSpc>
                <a:spcBef>
                  <a:spcPct val="0"/>
                </a:spcBef>
                <a:spcAft>
                  <a:spcPct val="0"/>
                </a:spcAft>
                <a:buClrTx/>
                <a:buSzTx/>
                <a:buFontTx/>
                <a:buNone/>
                <a:tabLst/>
                <a:defRPr/>
              </a:pPr>
              <a:t>41</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 name="Titel 6">
            <a:extLst>
              <a:ext uri="{FF2B5EF4-FFF2-40B4-BE49-F238E27FC236}">
                <a16:creationId xmlns:a16="http://schemas.microsoft.com/office/drawing/2014/main" id="{9E247914-22D7-2842-AF6F-2F90C0BC5CC8}"/>
              </a:ext>
            </a:extLst>
          </p:cNvPr>
          <p:cNvSpPr>
            <a:spLocks noGrp="1"/>
          </p:cNvSpPr>
          <p:nvPr>
            <p:ph type="title"/>
          </p:nvPr>
        </p:nvSpPr>
        <p:spPr>
          <a:xfrm>
            <a:off x="837335" y="364466"/>
            <a:ext cx="8549553" cy="1461046"/>
          </a:xfrm>
        </p:spPr>
        <p:txBody>
          <a:bodyPr/>
          <a:lstStyle/>
          <a:p>
            <a:r>
              <a:rPr lang="de-DE" dirty="0">
                <a:solidFill>
                  <a:srgbClr val="002060"/>
                </a:solidFill>
              </a:rPr>
              <a:t>Kronthaler et al., 2018: Die Auswirkungen von vertikaler und seitlicher Belastung auf Schwachschichten in Schneedeckentests </a:t>
            </a:r>
            <a:r>
              <a:rPr lang="en-US" baseline="30000" dirty="0">
                <a:solidFill>
                  <a:srgbClr val="002060"/>
                </a:solidFill>
              </a:rPr>
              <a:t>[26] </a:t>
            </a:r>
            <a:endParaRPr lang="de-DE" baseline="30000" dirty="0">
              <a:solidFill>
                <a:srgbClr val="002060"/>
              </a:solidFill>
            </a:endParaRPr>
          </a:p>
        </p:txBody>
      </p:sp>
      <p:sp>
        <p:nvSpPr>
          <p:cNvPr id="9" name="Inhaltsplatzhalter 8">
            <a:extLst>
              <a:ext uri="{FF2B5EF4-FFF2-40B4-BE49-F238E27FC236}">
                <a16:creationId xmlns:a16="http://schemas.microsoft.com/office/drawing/2014/main" id="{9BEF2A3A-D0F3-254C-B00A-F8691F4391D8}"/>
              </a:ext>
            </a:extLst>
          </p:cNvPr>
          <p:cNvSpPr>
            <a:spLocks noGrp="1"/>
          </p:cNvSpPr>
          <p:nvPr>
            <p:ph idx="1"/>
          </p:nvPr>
        </p:nvSpPr>
        <p:spPr>
          <a:xfrm>
            <a:off x="837335" y="2200274"/>
            <a:ext cx="10517330" cy="3976541"/>
          </a:xfrm>
        </p:spPr>
        <p:txBody>
          <a:bodyPr/>
          <a:lstStyle/>
          <a:p>
            <a:r>
              <a:rPr lang="de-IT" sz="2800" dirty="0"/>
              <a:t>Indirekte Messungen</a:t>
            </a:r>
          </a:p>
          <a:p>
            <a:pPr marL="0" indent="0">
              <a:buNone/>
            </a:pPr>
            <a:endParaRPr lang="de-IT" sz="2800" dirty="0"/>
          </a:p>
        </p:txBody>
      </p:sp>
      <p:pic>
        <p:nvPicPr>
          <p:cNvPr id="3" name="Grafik 2">
            <a:extLst>
              <a:ext uri="{FF2B5EF4-FFF2-40B4-BE49-F238E27FC236}">
                <a16:creationId xmlns:a16="http://schemas.microsoft.com/office/drawing/2014/main" id="{0C5B61A6-0BDF-8040-BE10-84A7D5AFD871}"/>
              </a:ext>
            </a:extLst>
          </p:cNvPr>
          <p:cNvPicPr>
            <a:picLocks noChangeAspect="1"/>
          </p:cNvPicPr>
          <p:nvPr/>
        </p:nvPicPr>
        <p:blipFill>
          <a:blip r:embed="rId3"/>
          <a:stretch>
            <a:fillRect/>
          </a:stretch>
        </p:blipFill>
        <p:spPr>
          <a:xfrm>
            <a:off x="5673779" y="2200274"/>
            <a:ext cx="6104723" cy="3838576"/>
          </a:xfrm>
          <a:prstGeom prst="rect">
            <a:avLst/>
          </a:prstGeom>
        </p:spPr>
      </p:pic>
    </p:spTree>
    <p:extLst>
      <p:ext uri="{BB962C8B-B14F-4D97-AF65-F5344CB8AC3E}">
        <p14:creationId xmlns:p14="http://schemas.microsoft.com/office/powerpoint/2010/main" val="1568055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50FDBF-D432-4E40-A0E6-A7627D1178A2}"/>
              </a:ext>
            </a:extLst>
          </p:cNvPr>
          <p:cNvSpPr>
            <a:spLocks noGrp="1"/>
          </p:cNvSpPr>
          <p:nvPr>
            <p:ph type="title"/>
          </p:nvPr>
        </p:nvSpPr>
        <p:spPr>
          <a:xfrm>
            <a:off x="837335" y="321602"/>
            <a:ext cx="10517330" cy="1325763"/>
          </a:xfrm>
        </p:spPr>
        <p:txBody>
          <a:bodyPr/>
          <a:lstStyle/>
          <a:p>
            <a:r>
              <a:rPr lang="de-IT" dirty="0">
                <a:solidFill>
                  <a:srgbClr val="002060"/>
                </a:solidFill>
              </a:rPr>
              <a:t>Bridging Effekt</a:t>
            </a:r>
          </a:p>
        </p:txBody>
      </p:sp>
      <p:sp>
        <p:nvSpPr>
          <p:cNvPr id="4" name="Datumsplatzhalter 3">
            <a:extLst>
              <a:ext uri="{FF2B5EF4-FFF2-40B4-BE49-F238E27FC236}">
                <a16:creationId xmlns:a16="http://schemas.microsoft.com/office/drawing/2014/main" id="{93362E22-FD34-4E45-A3D6-4BF2DF2AEBC9}"/>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50725990-BD7A-D144-88B3-A812C76D8EDF}"/>
              </a:ext>
            </a:extLst>
          </p:cNvPr>
          <p:cNvSpPr>
            <a:spLocks noGrp="1"/>
          </p:cNvSpPr>
          <p:nvPr>
            <p:ph type="sldNum" sz="quarter" idx="11"/>
          </p:nvPr>
        </p:nvSpPr>
        <p:spPr/>
        <p:txBody>
          <a:bodyPr/>
          <a:lstStyle/>
          <a:p>
            <a:pPr>
              <a:defRPr/>
            </a:pPr>
            <a:fld id="{A1428996-F685-467A-9A24-E1C911E03A9F}" type="slidenum">
              <a:rPr lang="de-DE" altLang="de-DE" smtClean="0"/>
              <a:pPr>
                <a:defRPr/>
              </a:pPr>
              <a:t>42</a:t>
            </a:fld>
            <a:endParaRPr lang="de-DE" altLang="de-DE"/>
          </a:p>
        </p:txBody>
      </p:sp>
      <p:pic>
        <p:nvPicPr>
          <p:cNvPr id="6" name="Grafik 5">
            <a:extLst>
              <a:ext uri="{FF2B5EF4-FFF2-40B4-BE49-F238E27FC236}">
                <a16:creationId xmlns:a16="http://schemas.microsoft.com/office/drawing/2014/main" id="{C9243CDB-9B00-5E4D-814C-4A058848B97B}"/>
              </a:ext>
            </a:extLst>
          </p:cNvPr>
          <p:cNvPicPr>
            <a:picLocks noChangeAspect="1"/>
          </p:cNvPicPr>
          <p:nvPr/>
        </p:nvPicPr>
        <p:blipFill>
          <a:blip r:embed="rId2"/>
          <a:stretch>
            <a:fillRect/>
          </a:stretch>
        </p:blipFill>
        <p:spPr>
          <a:xfrm>
            <a:off x="80634" y="948177"/>
            <a:ext cx="12111366" cy="5525463"/>
          </a:xfrm>
          <a:prstGeom prst="rect">
            <a:avLst/>
          </a:prstGeom>
        </p:spPr>
      </p:pic>
      <p:sp>
        <p:nvSpPr>
          <p:cNvPr id="3" name="Inhaltsplatzhalter 2">
            <a:extLst>
              <a:ext uri="{FF2B5EF4-FFF2-40B4-BE49-F238E27FC236}">
                <a16:creationId xmlns:a16="http://schemas.microsoft.com/office/drawing/2014/main" id="{AA9043A6-2C13-3B4C-80C8-DEDA7802D870}"/>
              </a:ext>
            </a:extLst>
          </p:cNvPr>
          <p:cNvSpPr>
            <a:spLocks noGrp="1"/>
          </p:cNvSpPr>
          <p:nvPr>
            <p:ph idx="1"/>
          </p:nvPr>
        </p:nvSpPr>
        <p:spPr>
          <a:xfrm>
            <a:off x="995692" y="6179302"/>
            <a:ext cx="2520764" cy="360785"/>
          </a:xfrm>
        </p:spPr>
        <p:txBody>
          <a:bodyPr/>
          <a:lstStyle/>
          <a:p>
            <a:pPr marL="0" indent="0">
              <a:buNone/>
            </a:pPr>
            <a:r>
              <a:rPr lang="de-IT" sz="1800" dirty="0"/>
              <a:t>Schweizer, 1998 </a:t>
            </a:r>
            <a:r>
              <a:rPr lang="de-IT" sz="1800" baseline="30000" dirty="0"/>
              <a:t>[20]</a:t>
            </a:r>
          </a:p>
        </p:txBody>
      </p:sp>
    </p:spTree>
    <p:extLst>
      <p:ext uri="{BB962C8B-B14F-4D97-AF65-F5344CB8AC3E}">
        <p14:creationId xmlns:p14="http://schemas.microsoft.com/office/powerpoint/2010/main" val="1328886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F8C140-E1CB-0B44-983C-B6F9282C6A45}"/>
              </a:ext>
            </a:extLst>
          </p:cNvPr>
          <p:cNvSpPr>
            <a:spLocks noGrp="1"/>
          </p:cNvSpPr>
          <p:nvPr>
            <p:ph type="title"/>
          </p:nvPr>
        </p:nvSpPr>
        <p:spPr>
          <a:xfrm>
            <a:off x="8257066" y="2408037"/>
            <a:ext cx="3781558" cy="1325763"/>
          </a:xfrm>
        </p:spPr>
        <p:txBody>
          <a:bodyPr/>
          <a:lstStyle/>
          <a:p>
            <a:r>
              <a:rPr lang="de-IT" dirty="0">
                <a:solidFill>
                  <a:srgbClr val="002060"/>
                </a:solidFill>
              </a:rPr>
              <a:t>Schweizer and Camponovo, 2001: </a:t>
            </a:r>
            <a:r>
              <a:rPr lang="de-DE" dirty="0">
                <a:solidFill>
                  <a:srgbClr val="002060"/>
                </a:solidFill>
              </a:rPr>
              <a:t>The </a:t>
            </a:r>
            <a:r>
              <a:rPr lang="de-DE" dirty="0" err="1">
                <a:solidFill>
                  <a:srgbClr val="002060"/>
                </a:solidFill>
              </a:rPr>
              <a:t>skier’s</a:t>
            </a:r>
            <a:r>
              <a:rPr lang="de-DE" dirty="0">
                <a:solidFill>
                  <a:srgbClr val="002060"/>
                </a:solidFill>
              </a:rPr>
              <a:t> </a:t>
            </a:r>
            <a:r>
              <a:rPr lang="de-DE" dirty="0" err="1">
                <a:solidFill>
                  <a:srgbClr val="002060"/>
                </a:solidFill>
              </a:rPr>
              <a:t>zone</a:t>
            </a:r>
            <a:r>
              <a:rPr lang="de-DE" dirty="0">
                <a:solidFill>
                  <a:srgbClr val="002060"/>
                </a:solidFill>
              </a:rPr>
              <a:t> </a:t>
            </a:r>
            <a:r>
              <a:rPr lang="de-DE" dirty="0" err="1">
                <a:solidFill>
                  <a:srgbClr val="002060"/>
                </a:solidFill>
              </a:rPr>
              <a:t>of</a:t>
            </a:r>
            <a:r>
              <a:rPr lang="de-DE" dirty="0">
                <a:solidFill>
                  <a:srgbClr val="002060"/>
                </a:solidFill>
              </a:rPr>
              <a:t> </a:t>
            </a:r>
            <a:r>
              <a:rPr lang="de-DE" dirty="0" err="1">
                <a:solidFill>
                  <a:srgbClr val="002060"/>
                </a:solidFill>
              </a:rPr>
              <a:t>influence</a:t>
            </a:r>
            <a:r>
              <a:rPr lang="de-DE" dirty="0">
                <a:solidFill>
                  <a:srgbClr val="002060"/>
                </a:solidFill>
              </a:rPr>
              <a:t> in </a:t>
            </a:r>
            <a:r>
              <a:rPr lang="de-DE" dirty="0" err="1">
                <a:solidFill>
                  <a:srgbClr val="002060"/>
                </a:solidFill>
              </a:rPr>
              <a:t>triggering</a:t>
            </a:r>
            <a:r>
              <a:rPr lang="de-DE" dirty="0">
                <a:solidFill>
                  <a:srgbClr val="002060"/>
                </a:solidFill>
              </a:rPr>
              <a:t> </a:t>
            </a:r>
            <a:r>
              <a:rPr lang="de-DE" dirty="0" err="1">
                <a:solidFill>
                  <a:srgbClr val="002060"/>
                </a:solidFill>
              </a:rPr>
              <a:t>slab</a:t>
            </a:r>
            <a:r>
              <a:rPr lang="de-DE" dirty="0">
                <a:solidFill>
                  <a:srgbClr val="002060"/>
                </a:solidFill>
              </a:rPr>
              <a:t> </a:t>
            </a:r>
            <a:r>
              <a:rPr lang="de-DE" dirty="0" err="1">
                <a:solidFill>
                  <a:srgbClr val="002060"/>
                </a:solidFill>
              </a:rPr>
              <a:t>avalanches</a:t>
            </a:r>
            <a:r>
              <a:rPr lang="de-IT" dirty="0">
                <a:solidFill>
                  <a:srgbClr val="002060"/>
                </a:solidFill>
              </a:rPr>
              <a:t> </a:t>
            </a:r>
          </a:p>
        </p:txBody>
      </p:sp>
      <p:sp>
        <p:nvSpPr>
          <p:cNvPr id="4" name="Datumsplatzhalter 3">
            <a:extLst>
              <a:ext uri="{FF2B5EF4-FFF2-40B4-BE49-F238E27FC236}">
                <a16:creationId xmlns:a16="http://schemas.microsoft.com/office/drawing/2014/main" id="{06F6C825-AC22-0641-909C-F96D92F657D8}"/>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B796AC60-853F-2E4B-8780-3866E8597547}"/>
              </a:ext>
            </a:extLst>
          </p:cNvPr>
          <p:cNvSpPr>
            <a:spLocks noGrp="1"/>
          </p:cNvSpPr>
          <p:nvPr>
            <p:ph type="sldNum" sz="quarter" idx="11"/>
          </p:nvPr>
        </p:nvSpPr>
        <p:spPr/>
        <p:txBody>
          <a:bodyPr/>
          <a:lstStyle/>
          <a:p>
            <a:pPr>
              <a:defRPr/>
            </a:pPr>
            <a:fld id="{A1428996-F685-467A-9A24-E1C911E03A9F}" type="slidenum">
              <a:rPr lang="de-DE" altLang="de-DE" smtClean="0"/>
              <a:pPr>
                <a:defRPr/>
              </a:pPr>
              <a:t>43</a:t>
            </a:fld>
            <a:endParaRPr lang="de-DE" altLang="de-DE"/>
          </a:p>
        </p:txBody>
      </p:sp>
      <p:pic>
        <p:nvPicPr>
          <p:cNvPr id="7" name="Grafik 6">
            <a:extLst>
              <a:ext uri="{FF2B5EF4-FFF2-40B4-BE49-F238E27FC236}">
                <a16:creationId xmlns:a16="http://schemas.microsoft.com/office/drawing/2014/main" id="{E5BA9A37-977E-3B47-9B62-CFFDA656BD25}"/>
              </a:ext>
            </a:extLst>
          </p:cNvPr>
          <p:cNvPicPr>
            <a:picLocks noChangeAspect="1"/>
          </p:cNvPicPr>
          <p:nvPr/>
        </p:nvPicPr>
        <p:blipFill>
          <a:blip r:embed="rId2"/>
          <a:stretch>
            <a:fillRect/>
          </a:stretch>
        </p:blipFill>
        <p:spPr>
          <a:xfrm>
            <a:off x="0" y="0"/>
            <a:ext cx="8257066" cy="6858000"/>
          </a:xfrm>
          <a:prstGeom prst="rect">
            <a:avLst/>
          </a:prstGeom>
        </p:spPr>
      </p:pic>
      <p:sp>
        <p:nvSpPr>
          <p:cNvPr id="6" name="Textplatzhalter 5">
            <a:extLst>
              <a:ext uri="{FF2B5EF4-FFF2-40B4-BE49-F238E27FC236}">
                <a16:creationId xmlns:a16="http://schemas.microsoft.com/office/drawing/2014/main" id="{E95F2D87-23ED-6B4F-89E6-B75ECEC064EC}"/>
              </a:ext>
            </a:extLst>
          </p:cNvPr>
          <p:cNvSpPr>
            <a:spLocks noGrp="1"/>
          </p:cNvSpPr>
          <p:nvPr>
            <p:ph type="body" idx="1"/>
          </p:nvPr>
        </p:nvSpPr>
        <p:spPr>
          <a:xfrm>
            <a:off x="0" y="6033576"/>
            <a:ext cx="5158393" cy="824424"/>
          </a:xfrm>
        </p:spPr>
        <p:txBody>
          <a:bodyPr/>
          <a:lstStyle/>
          <a:p>
            <a:r>
              <a:rPr lang="de-IT" sz="1800" b="0" dirty="0"/>
              <a:t>Schweizer et Camponovo, 2001 </a:t>
            </a:r>
            <a:r>
              <a:rPr lang="de-IT" sz="1800" b="0" baseline="30000" dirty="0"/>
              <a:t>[25]</a:t>
            </a:r>
          </a:p>
        </p:txBody>
      </p:sp>
    </p:spTree>
    <p:extLst>
      <p:ext uri="{BB962C8B-B14F-4D97-AF65-F5344CB8AC3E}">
        <p14:creationId xmlns:p14="http://schemas.microsoft.com/office/powerpoint/2010/main" val="2997198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3D1058-A241-2E4F-BF71-125972C00C23}"/>
              </a:ext>
            </a:extLst>
          </p:cNvPr>
          <p:cNvSpPr>
            <a:spLocks noGrp="1"/>
          </p:cNvSpPr>
          <p:nvPr>
            <p:ph type="title"/>
          </p:nvPr>
        </p:nvSpPr>
        <p:spPr/>
        <p:txBody>
          <a:bodyPr/>
          <a:lstStyle/>
          <a:p>
            <a:endParaRPr lang="de-IT"/>
          </a:p>
        </p:txBody>
      </p:sp>
      <p:sp>
        <p:nvSpPr>
          <p:cNvPr id="3" name="Textplatzhalter 2">
            <a:extLst>
              <a:ext uri="{FF2B5EF4-FFF2-40B4-BE49-F238E27FC236}">
                <a16:creationId xmlns:a16="http://schemas.microsoft.com/office/drawing/2014/main" id="{2B6588DD-DDE1-1245-A61B-A1F1535DB588}"/>
              </a:ext>
            </a:extLst>
          </p:cNvPr>
          <p:cNvSpPr>
            <a:spLocks noGrp="1"/>
          </p:cNvSpPr>
          <p:nvPr>
            <p:ph type="body" idx="1"/>
          </p:nvPr>
        </p:nvSpPr>
        <p:spPr/>
        <p:txBody>
          <a:bodyPr/>
          <a:lstStyle/>
          <a:p>
            <a:endParaRPr lang="de-IT"/>
          </a:p>
        </p:txBody>
      </p:sp>
      <p:sp>
        <p:nvSpPr>
          <p:cNvPr id="4" name="Inhaltsplatzhalter 3">
            <a:extLst>
              <a:ext uri="{FF2B5EF4-FFF2-40B4-BE49-F238E27FC236}">
                <a16:creationId xmlns:a16="http://schemas.microsoft.com/office/drawing/2014/main" id="{41DAAADD-61D9-7D48-BE70-8671CA3D7637}"/>
              </a:ext>
            </a:extLst>
          </p:cNvPr>
          <p:cNvSpPr>
            <a:spLocks noGrp="1"/>
          </p:cNvSpPr>
          <p:nvPr>
            <p:ph sz="half" idx="2"/>
          </p:nvPr>
        </p:nvSpPr>
        <p:spPr/>
        <p:txBody>
          <a:bodyPr/>
          <a:lstStyle/>
          <a:p>
            <a:endParaRPr lang="de-IT"/>
          </a:p>
        </p:txBody>
      </p:sp>
      <p:sp>
        <p:nvSpPr>
          <p:cNvPr id="7" name="Datumsplatzhalter 6">
            <a:extLst>
              <a:ext uri="{FF2B5EF4-FFF2-40B4-BE49-F238E27FC236}">
                <a16:creationId xmlns:a16="http://schemas.microsoft.com/office/drawing/2014/main" id="{831557DD-C869-2D4D-9F88-0D30358987F1}"/>
              </a:ext>
            </a:extLst>
          </p:cNvPr>
          <p:cNvSpPr>
            <a:spLocks noGrp="1"/>
          </p:cNvSpPr>
          <p:nvPr>
            <p:ph type="dt" sz="half" idx="10"/>
          </p:nvPr>
        </p:nvSpPr>
        <p:spPr/>
        <p:txBody>
          <a:bodyPr/>
          <a:lstStyle/>
          <a:p>
            <a:pPr>
              <a:defRPr/>
            </a:pPr>
            <a:fld id="{C70E478A-E243-2C44-B62A-169D689FE9AC}" type="datetime1">
              <a:rPr lang="de-DE" altLang="de-DE" smtClean="0"/>
              <a:t>11.01.22</a:t>
            </a:fld>
            <a:endParaRPr lang="de-DE" altLang="de-DE"/>
          </a:p>
        </p:txBody>
      </p:sp>
      <p:sp>
        <p:nvSpPr>
          <p:cNvPr id="8" name="Foliennummernplatzhalter 7">
            <a:extLst>
              <a:ext uri="{FF2B5EF4-FFF2-40B4-BE49-F238E27FC236}">
                <a16:creationId xmlns:a16="http://schemas.microsoft.com/office/drawing/2014/main" id="{05051E6B-5528-6845-81C1-65D3E69D0CF0}"/>
              </a:ext>
            </a:extLst>
          </p:cNvPr>
          <p:cNvSpPr>
            <a:spLocks noGrp="1"/>
          </p:cNvSpPr>
          <p:nvPr>
            <p:ph type="sldNum" sz="quarter" idx="11"/>
          </p:nvPr>
        </p:nvSpPr>
        <p:spPr/>
        <p:txBody>
          <a:bodyPr/>
          <a:lstStyle/>
          <a:p>
            <a:pPr>
              <a:defRPr/>
            </a:pPr>
            <a:fld id="{91DAFD29-8E49-477B-8527-DCB9CC1BCD17}" type="slidenum">
              <a:rPr lang="de-DE" altLang="de-DE" smtClean="0"/>
              <a:pPr>
                <a:defRPr/>
              </a:pPr>
              <a:t>44</a:t>
            </a:fld>
            <a:endParaRPr lang="de-DE" altLang="de-DE"/>
          </a:p>
        </p:txBody>
      </p:sp>
      <p:pic>
        <p:nvPicPr>
          <p:cNvPr id="9" name="Grafik 8">
            <a:extLst>
              <a:ext uri="{FF2B5EF4-FFF2-40B4-BE49-F238E27FC236}">
                <a16:creationId xmlns:a16="http://schemas.microsoft.com/office/drawing/2014/main" id="{25E8FD16-5E29-3047-B817-B0F8845DBFB9}"/>
              </a:ext>
            </a:extLst>
          </p:cNvPr>
          <p:cNvPicPr>
            <a:picLocks noChangeAspect="1"/>
          </p:cNvPicPr>
          <p:nvPr/>
        </p:nvPicPr>
        <p:blipFill>
          <a:blip r:embed="rId2"/>
          <a:stretch>
            <a:fillRect/>
          </a:stretch>
        </p:blipFill>
        <p:spPr>
          <a:xfrm>
            <a:off x="0" y="0"/>
            <a:ext cx="5421201" cy="6858000"/>
          </a:xfrm>
          <a:prstGeom prst="rect">
            <a:avLst/>
          </a:prstGeom>
        </p:spPr>
      </p:pic>
      <p:sp>
        <p:nvSpPr>
          <p:cNvPr id="10" name="Titel 1">
            <a:extLst>
              <a:ext uri="{FF2B5EF4-FFF2-40B4-BE49-F238E27FC236}">
                <a16:creationId xmlns:a16="http://schemas.microsoft.com/office/drawing/2014/main" id="{D62AB4E3-28C6-7F4F-AA08-758C86008AE6}"/>
              </a:ext>
            </a:extLst>
          </p:cNvPr>
          <p:cNvSpPr txBox="1">
            <a:spLocks/>
          </p:cNvSpPr>
          <p:nvPr/>
        </p:nvSpPr>
        <p:spPr>
          <a:xfrm>
            <a:off x="6118803" y="2442630"/>
            <a:ext cx="5158392" cy="1325763"/>
          </a:xfrm>
          <a:prstGeom prst="rect">
            <a:avLst/>
          </a:prstGeom>
        </p:spPr>
        <p:txBody>
          <a:bodyPr/>
          <a:lstStyle>
            <a:lvl1pPr algn="l" rtl="0" eaLnBrk="0" fontAlgn="base" hangingPunct="0">
              <a:spcBef>
                <a:spcPct val="0"/>
              </a:spcBef>
              <a:spcAft>
                <a:spcPct val="0"/>
              </a:spcAft>
              <a:defRPr sz="3208" b="1" kern="1200">
                <a:solidFill>
                  <a:srgbClr val="007E00"/>
                </a:solidFill>
                <a:latin typeface="+mj-lt"/>
                <a:ea typeface="+mj-ea"/>
                <a:cs typeface="+mj-cs"/>
              </a:defRPr>
            </a:lvl1pPr>
            <a:lvl2pPr algn="l" rtl="0" eaLnBrk="0" fontAlgn="base" hangingPunct="0">
              <a:spcBef>
                <a:spcPct val="0"/>
              </a:spcBef>
              <a:spcAft>
                <a:spcPct val="0"/>
              </a:spcAft>
              <a:defRPr sz="3208" b="1">
                <a:solidFill>
                  <a:srgbClr val="007E00"/>
                </a:solidFill>
                <a:latin typeface="Arial Narrow" panose="020B0606020202030204" pitchFamily="34" charset="0"/>
              </a:defRPr>
            </a:lvl2pPr>
            <a:lvl3pPr algn="l" rtl="0" eaLnBrk="0" fontAlgn="base" hangingPunct="0">
              <a:spcBef>
                <a:spcPct val="0"/>
              </a:spcBef>
              <a:spcAft>
                <a:spcPct val="0"/>
              </a:spcAft>
              <a:defRPr sz="3208" b="1">
                <a:solidFill>
                  <a:srgbClr val="007E00"/>
                </a:solidFill>
                <a:latin typeface="Arial Narrow" panose="020B0606020202030204" pitchFamily="34" charset="0"/>
              </a:defRPr>
            </a:lvl3pPr>
            <a:lvl4pPr algn="l" rtl="0" eaLnBrk="0" fontAlgn="base" hangingPunct="0">
              <a:spcBef>
                <a:spcPct val="0"/>
              </a:spcBef>
              <a:spcAft>
                <a:spcPct val="0"/>
              </a:spcAft>
              <a:defRPr sz="3208" b="1">
                <a:solidFill>
                  <a:srgbClr val="007E00"/>
                </a:solidFill>
                <a:latin typeface="Arial Narrow" panose="020B0606020202030204" pitchFamily="34" charset="0"/>
              </a:defRPr>
            </a:lvl4pPr>
            <a:lvl5pPr algn="l" rtl="0" eaLnBrk="0" fontAlgn="base" hangingPunct="0">
              <a:spcBef>
                <a:spcPct val="0"/>
              </a:spcBef>
              <a:spcAft>
                <a:spcPct val="0"/>
              </a:spcAft>
              <a:defRPr sz="3208" b="1">
                <a:solidFill>
                  <a:srgbClr val="007E00"/>
                </a:solidFill>
                <a:latin typeface="Arial Narrow" panose="020B0606020202030204" pitchFamily="34" charset="0"/>
              </a:defRPr>
            </a:lvl5pPr>
            <a:lvl6pPr marL="458389" algn="l" rtl="0" fontAlgn="base">
              <a:spcBef>
                <a:spcPct val="0"/>
              </a:spcBef>
              <a:spcAft>
                <a:spcPct val="0"/>
              </a:spcAft>
              <a:defRPr sz="3208" b="1">
                <a:solidFill>
                  <a:srgbClr val="007E00"/>
                </a:solidFill>
                <a:latin typeface="Arial Narrow" panose="020B0606020202030204" pitchFamily="34" charset="0"/>
              </a:defRPr>
            </a:lvl6pPr>
            <a:lvl7pPr marL="916777" algn="l" rtl="0" fontAlgn="base">
              <a:spcBef>
                <a:spcPct val="0"/>
              </a:spcBef>
              <a:spcAft>
                <a:spcPct val="0"/>
              </a:spcAft>
              <a:defRPr sz="3208" b="1">
                <a:solidFill>
                  <a:srgbClr val="007E00"/>
                </a:solidFill>
                <a:latin typeface="Arial Narrow" panose="020B0606020202030204" pitchFamily="34" charset="0"/>
              </a:defRPr>
            </a:lvl7pPr>
            <a:lvl8pPr marL="1375166" algn="l" rtl="0" fontAlgn="base">
              <a:spcBef>
                <a:spcPct val="0"/>
              </a:spcBef>
              <a:spcAft>
                <a:spcPct val="0"/>
              </a:spcAft>
              <a:defRPr sz="3208" b="1">
                <a:solidFill>
                  <a:srgbClr val="007E00"/>
                </a:solidFill>
                <a:latin typeface="Arial Narrow" panose="020B0606020202030204" pitchFamily="34" charset="0"/>
              </a:defRPr>
            </a:lvl8pPr>
            <a:lvl9pPr marL="1833555" algn="l" rtl="0" fontAlgn="base">
              <a:spcBef>
                <a:spcPct val="0"/>
              </a:spcBef>
              <a:spcAft>
                <a:spcPct val="0"/>
              </a:spcAft>
              <a:defRPr sz="3208" b="1">
                <a:solidFill>
                  <a:srgbClr val="007E00"/>
                </a:solidFill>
                <a:latin typeface="Arial Narrow" panose="020B0606020202030204" pitchFamily="34" charset="0"/>
              </a:defRPr>
            </a:lvl9pPr>
          </a:lstStyle>
          <a:p>
            <a:r>
              <a:rPr lang="de-IT" dirty="0">
                <a:solidFill>
                  <a:srgbClr val="002060"/>
                </a:solidFill>
              </a:rPr>
              <a:t>Schweizer 1993: </a:t>
            </a:r>
            <a:r>
              <a:rPr lang="de-DE" dirty="0">
                <a:solidFill>
                  <a:srgbClr val="002060"/>
                </a:solidFill>
              </a:rPr>
              <a:t>The </a:t>
            </a:r>
            <a:r>
              <a:rPr lang="de-DE" dirty="0" err="1">
                <a:solidFill>
                  <a:srgbClr val="002060"/>
                </a:solidFill>
              </a:rPr>
              <a:t>influence</a:t>
            </a:r>
            <a:r>
              <a:rPr lang="de-DE" dirty="0">
                <a:solidFill>
                  <a:srgbClr val="002060"/>
                </a:solidFill>
              </a:rPr>
              <a:t> </a:t>
            </a:r>
            <a:r>
              <a:rPr lang="de-DE" dirty="0" err="1">
                <a:solidFill>
                  <a:srgbClr val="002060"/>
                </a:solidFill>
              </a:rPr>
              <a:t>of</a:t>
            </a:r>
            <a:r>
              <a:rPr lang="de-DE" dirty="0">
                <a:solidFill>
                  <a:srgbClr val="002060"/>
                </a:solidFill>
              </a:rPr>
              <a:t> </a:t>
            </a:r>
            <a:r>
              <a:rPr lang="de-DE" dirty="0" err="1">
                <a:solidFill>
                  <a:srgbClr val="002060"/>
                </a:solidFill>
              </a:rPr>
              <a:t>the</a:t>
            </a:r>
            <a:r>
              <a:rPr lang="de-DE" dirty="0">
                <a:solidFill>
                  <a:srgbClr val="002060"/>
                </a:solidFill>
              </a:rPr>
              <a:t> </a:t>
            </a:r>
            <a:r>
              <a:rPr lang="de-DE" dirty="0" err="1">
                <a:solidFill>
                  <a:srgbClr val="002060"/>
                </a:solidFill>
              </a:rPr>
              <a:t>layered</a:t>
            </a:r>
            <a:r>
              <a:rPr lang="de-DE" dirty="0">
                <a:solidFill>
                  <a:srgbClr val="002060"/>
                </a:solidFill>
              </a:rPr>
              <a:t> </a:t>
            </a:r>
            <a:r>
              <a:rPr lang="de-DE" dirty="0" err="1">
                <a:solidFill>
                  <a:srgbClr val="002060"/>
                </a:solidFill>
              </a:rPr>
              <a:t>character</a:t>
            </a:r>
            <a:r>
              <a:rPr lang="de-DE" dirty="0">
                <a:solidFill>
                  <a:srgbClr val="002060"/>
                </a:solidFill>
              </a:rPr>
              <a:t> </a:t>
            </a:r>
            <a:r>
              <a:rPr lang="de-DE" dirty="0" err="1">
                <a:solidFill>
                  <a:srgbClr val="002060"/>
                </a:solidFill>
              </a:rPr>
              <a:t>of</a:t>
            </a:r>
            <a:r>
              <a:rPr lang="de-DE" dirty="0">
                <a:solidFill>
                  <a:srgbClr val="002060"/>
                </a:solidFill>
              </a:rPr>
              <a:t> </a:t>
            </a:r>
            <a:r>
              <a:rPr lang="de-DE" dirty="0" err="1">
                <a:solidFill>
                  <a:srgbClr val="002060"/>
                </a:solidFill>
              </a:rPr>
              <a:t>snow</a:t>
            </a:r>
            <a:r>
              <a:rPr lang="de-DE" dirty="0">
                <a:solidFill>
                  <a:srgbClr val="002060"/>
                </a:solidFill>
              </a:rPr>
              <a:t> </a:t>
            </a:r>
            <a:r>
              <a:rPr lang="de-DE" dirty="0" err="1">
                <a:solidFill>
                  <a:srgbClr val="002060"/>
                </a:solidFill>
              </a:rPr>
              <a:t>cover</a:t>
            </a:r>
            <a:r>
              <a:rPr lang="de-DE" dirty="0">
                <a:solidFill>
                  <a:srgbClr val="002060"/>
                </a:solidFill>
              </a:rPr>
              <a:t> on </a:t>
            </a:r>
            <a:r>
              <a:rPr lang="de-DE" dirty="0" err="1">
                <a:solidFill>
                  <a:srgbClr val="002060"/>
                </a:solidFill>
              </a:rPr>
              <a:t>the</a:t>
            </a:r>
            <a:r>
              <a:rPr lang="de-DE" dirty="0">
                <a:solidFill>
                  <a:srgbClr val="002060"/>
                </a:solidFill>
              </a:rPr>
              <a:t> </a:t>
            </a:r>
            <a:r>
              <a:rPr lang="de-DE" dirty="0" err="1">
                <a:solidFill>
                  <a:srgbClr val="002060"/>
                </a:solidFill>
              </a:rPr>
              <a:t>triggering</a:t>
            </a:r>
            <a:r>
              <a:rPr lang="de-DE" dirty="0">
                <a:solidFill>
                  <a:srgbClr val="002060"/>
                </a:solidFill>
              </a:rPr>
              <a:t> </a:t>
            </a:r>
            <a:r>
              <a:rPr lang="de-DE" dirty="0" err="1">
                <a:solidFill>
                  <a:srgbClr val="002060"/>
                </a:solidFill>
              </a:rPr>
              <a:t>of</a:t>
            </a:r>
            <a:r>
              <a:rPr lang="de-DE" dirty="0">
                <a:solidFill>
                  <a:srgbClr val="002060"/>
                </a:solidFill>
              </a:rPr>
              <a:t> </a:t>
            </a:r>
            <a:r>
              <a:rPr lang="de-DE" dirty="0" err="1">
                <a:solidFill>
                  <a:srgbClr val="002060"/>
                </a:solidFill>
              </a:rPr>
              <a:t>slab</a:t>
            </a:r>
            <a:r>
              <a:rPr lang="de-DE" dirty="0">
                <a:solidFill>
                  <a:srgbClr val="002060"/>
                </a:solidFill>
              </a:rPr>
              <a:t> </a:t>
            </a:r>
            <a:r>
              <a:rPr lang="de-DE" dirty="0" err="1">
                <a:solidFill>
                  <a:srgbClr val="002060"/>
                </a:solidFill>
              </a:rPr>
              <a:t>avalanches</a:t>
            </a:r>
            <a:r>
              <a:rPr lang="de-DE" dirty="0">
                <a:solidFill>
                  <a:srgbClr val="002060"/>
                </a:solidFill>
              </a:rPr>
              <a:t> </a:t>
            </a:r>
          </a:p>
          <a:p>
            <a:endParaRPr lang="de-IT" dirty="0">
              <a:solidFill>
                <a:srgbClr val="002060"/>
              </a:solidFill>
            </a:endParaRPr>
          </a:p>
        </p:txBody>
      </p:sp>
    </p:spTree>
    <p:extLst>
      <p:ext uri="{BB962C8B-B14F-4D97-AF65-F5344CB8AC3E}">
        <p14:creationId xmlns:p14="http://schemas.microsoft.com/office/powerpoint/2010/main" val="3074214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37C13785-0786-FF4D-8665-AA335074EC26}"/>
              </a:ext>
            </a:extLst>
          </p:cNvPr>
          <p:cNvSpPr>
            <a:spLocks noGrp="1"/>
          </p:cNvSpPr>
          <p:nvPr>
            <p:ph type="title"/>
          </p:nvPr>
        </p:nvSpPr>
        <p:spPr>
          <a:xfrm>
            <a:off x="310212" y="364466"/>
            <a:ext cx="9138856" cy="1325763"/>
          </a:xfrm>
        </p:spPr>
        <p:txBody>
          <a:bodyPr/>
          <a:lstStyle/>
          <a:p>
            <a:r>
              <a:rPr lang="de-IT" dirty="0">
                <a:solidFill>
                  <a:srgbClr val="002060"/>
                </a:solidFill>
              </a:rPr>
              <a:t>Skier induced shear stress – Föhn, </a:t>
            </a:r>
            <a:r>
              <a:rPr lang="de-DE" dirty="0">
                <a:solidFill>
                  <a:srgbClr val="002060"/>
                </a:solidFill>
              </a:rPr>
              <a:t>P. M. B., 1987. The </a:t>
            </a:r>
            <a:r>
              <a:rPr lang="de-DE" dirty="0" err="1">
                <a:solidFill>
                  <a:srgbClr val="002060"/>
                </a:solidFill>
              </a:rPr>
              <a:t>stability</a:t>
            </a:r>
            <a:r>
              <a:rPr lang="de-DE" dirty="0">
                <a:solidFill>
                  <a:srgbClr val="002060"/>
                </a:solidFill>
              </a:rPr>
              <a:t> </a:t>
            </a:r>
            <a:r>
              <a:rPr lang="de-DE" dirty="0" err="1">
                <a:solidFill>
                  <a:srgbClr val="002060"/>
                </a:solidFill>
              </a:rPr>
              <a:t>index</a:t>
            </a:r>
            <a:r>
              <a:rPr lang="de-DE" dirty="0">
                <a:solidFill>
                  <a:srgbClr val="002060"/>
                </a:solidFill>
              </a:rPr>
              <a:t> </a:t>
            </a:r>
            <a:r>
              <a:rPr lang="de-DE" dirty="0" err="1">
                <a:solidFill>
                  <a:srgbClr val="002060"/>
                </a:solidFill>
              </a:rPr>
              <a:t>and</a:t>
            </a:r>
            <a:r>
              <a:rPr lang="de-DE" dirty="0">
                <a:solidFill>
                  <a:srgbClr val="002060"/>
                </a:solidFill>
              </a:rPr>
              <a:t> </a:t>
            </a:r>
            <a:r>
              <a:rPr lang="de-DE" dirty="0" err="1">
                <a:solidFill>
                  <a:srgbClr val="002060"/>
                </a:solidFill>
              </a:rPr>
              <a:t>various</a:t>
            </a:r>
            <a:r>
              <a:rPr lang="de-DE" dirty="0">
                <a:solidFill>
                  <a:srgbClr val="002060"/>
                </a:solidFill>
              </a:rPr>
              <a:t> </a:t>
            </a:r>
            <a:r>
              <a:rPr lang="de-DE" dirty="0" err="1">
                <a:solidFill>
                  <a:srgbClr val="002060"/>
                </a:solidFill>
              </a:rPr>
              <a:t>triggering</a:t>
            </a:r>
            <a:r>
              <a:rPr lang="de-DE" dirty="0">
                <a:solidFill>
                  <a:srgbClr val="002060"/>
                </a:solidFill>
              </a:rPr>
              <a:t> </a:t>
            </a:r>
            <a:r>
              <a:rPr lang="de-DE" dirty="0" err="1">
                <a:solidFill>
                  <a:srgbClr val="002060"/>
                </a:solidFill>
              </a:rPr>
              <a:t>mechanisms</a:t>
            </a:r>
            <a:r>
              <a:rPr lang="de-DE" baseline="30000" dirty="0">
                <a:solidFill>
                  <a:srgbClr val="002060"/>
                </a:solidFill>
              </a:rPr>
              <a:t>[12]</a:t>
            </a:r>
            <a:br>
              <a:rPr lang="de-DE" dirty="0">
                <a:solidFill>
                  <a:srgbClr val="002060"/>
                </a:solidFill>
              </a:rPr>
            </a:br>
            <a:endParaRPr lang="de-IT" dirty="0">
              <a:solidFill>
                <a:srgbClr val="002060"/>
              </a:solidFill>
            </a:endParaRPr>
          </a:p>
        </p:txBody>
      </p:sp>
      <mc:AlternateContent xmlns:mc="http://schemas.openxmlformats.org/markup-compatibility/2006" xmlns:a14="http://schemas.microsoft.com/office/drawing/2010/main">
        <mc:Choice Requires="a14">
          <p:sp>
            <p:nvSpPr>
              <p:cNvPr id="10" name="Inhaltsplatzhalter 9">
                <a:extLst>
                  <a:ext uri="{FF2B5EF4-FFF2-40B4-BE49-F238E27FC236}">
                    <a16:creationId xmlns:a16="http://schemas.microsoft.com/office/drawing/2014/main" id="{49272AEA-C669-E14C-9AFD-FE193F3961F0}"/>
                  </a:ext>
                </a:extLst>
              </p:cNvPr>
              <p:cNvSpPr>
                <a:spLocks noGrp="1"/>
              </p:cNvSpPr>
              <p:nvPr>
                <p:ph idx="1"/>
              </p:nvPr>
            </p:nvSpPr>
            <p:spPr>
              <a:xfrm>
                <a:off x="4846894" y="3524592"/>
                <a:ext cx="4602173" cy="2384146"/>
              </a:xfrm>
            </p:spPr>
            <p:txBody>
              <a:bodyPr/>
              <a:lstStyle/>
              <a:p>
                <a:pPr marL="0" indent="0">
                  <a:buNone/>
                </a:pPr>
                <a14:m>
                  <m:oMathPara xmlns:m="http://schemas.openxmlformats.org/officeDocument/2006/math">
                    <m:oMathParaPr>
                      <m:jc m:val="left"/>
                    </m:oMathParaPr>
                    <m:oMath xmlns:m="http://schemas.openxmlformats.org/officeDocument/2006/math">
                      <m:sSub>
                        <m:sSubPr>
                          <m:ctrlPr>
                            <a:rPr lang="de-IT" sz="2000" i="1" smtClean="0">
                              <a:latin typeface="Cambria Math" panose="02040503050406030204" pitchFamily="18" charset="0"/>
                            </a:rPr>
                          </m:ctrlPr>
                        </m:sSubPr>
                        <m:e>
                          <m:r>
                            <m:rPr>
                              <m:sty m:val="p"/>
                            </m:rPr>
                            <a:rPr lang="el-GR" sz="2000" i="1" smtClean="0">
                              <a:latin typeface="Cambria Math" panose="02040503050406030204" pitchFamily="18" charset="0"/>
                              <a:ea typeface="Cambria Math" panose="02040503050406030204" pitchFamily="18" charset="0"/>
                            </a:rPr>
                            <m:t>Δ</m:t>
                          </m:r>
                          <m:r>
                            <a:rPr lang="de-IT" sz="2000" i="1" smtClean="0">
                              <a:latin typeface="Cambria Math" panose="02040503050406030204" pitchFamily="18" charset="0"/>
                              <a:ea typeface="Cambria Math" panose="02040503050406030204" pitchFamily="18" charset="0"/>
                            </a:rPr>
                            <m:t>𝜏</m:t>
                          </m:r>
                        </m:e>
                        <m:sub>
                          <m:r>
                            <a:rPr lang="de-DE" sz="2000" b="0" i="1" smtClean="0">
                              <a:latin typeface="Cambria Math" panose="02040503050406030204" pitchFamily="18" charset="0"/>
                            </a:rPr>
                            <m:t>𝑥𝑧</m:t>
                          </m:r>
                        </m:sub>
                      </m:sSub>
                      <m:r>
                        <a:rPr lang="de-DE" sz="2000" b="0" i="1" smtClean="0">
                          <a:latin typeface="Cambria Math" panose="02040503050406030204" pitchFamily="18" charset="0"/>
                        </a:rPr>
                        <m:t>…</m:t>
                      </m:r>
                      <m:r>
                        <a:rPr lang="de-DE" sz="2000" b="0" i="1" smtClean="0">
                          <a:latin typeface="Cambria Math" panose="02040503050406030204" pitchFamily="18" charset="0"/>
                        </a:rPr>
                        <m:t>𝑠𝑘𝑖𝑒𝑟</m:t>
                      </m:r>
                      <m:r>
                        <a:rPr lang="de-DE" sz="2000" b="0" i="1" smtClean="0">
                          <a:latin typeface="Cambria Math" panose="02040503050406030204" pitchFamily="18" charset="0"/>
                        </a:rPr>
                        <m:t> </m:t>
                      </m:r>
                      <m:r>
                        <a:rPr lang="de-DE" sz="2000" b="0" i="1" smtClean="0">
                          <a:latin typeface="Cambria Math" panose="02040503050406030204" pitchFamily="18" charset="0"/>
                        </a:rPr>
                        <m:t>𝑖𝑛𝑑𝑢𝑐𝑒𝑑</m:t>
                      </m:r>
                      <m:r>
                        <a:rPr lang="de-DE" sz="2000" b="0" i="1" smtClean="0">
                          <a:latin typeface="Cambria Math" panose="02040503050406030204" pitchFamily="18" charset="0"/>
                        </a:rPr>
                        <m:t> </m:t>
                      </m:r>
                      <m:r>
                        <a:rPr lang="de-DE" sz="2000" b="0" i="1" smtClean="0">
                          <a:latin typeface="Cambria Math" panose="02040503050406030204" pitchFamily="18" charset="0"/>
                        </a:rPr>
                        <m:t>𝑠h𝑒𝑎𝑟</m:t>
                      </m:r>
                      <m:r>
                        <a:rPr lang="de-DE" sz="2000" b="0" i="1" smtClean="0">
                          <a:latin typeface="Cambria Math" panose="02040503050406030204" pitchFamily="18" charset="0"/>
                        </a:rPr>
                        <m:t> </m:t>
                      </m:r>
                      <m:r>
                        <a:rPr lang="de-DE" sz="2000" b="0" i="1" smtClean="0">
                          <a:latin typeface="Cambria Math" panose="02040503050406030204" pitchFamily="18" charset="0"/>
                        </a:rPr>
                        <m:t>𝑠𝑟𝑒𝑠𝑠</m:t>
                      </m:r>
                    </m:oMath>
                  </m:oMathPara>
                </a14:m>
                <a:endParaRPr lang="de-DE" sz="2000" b="0" dirty="0"/>
              </a:p>
              <a:p>
                <a:pPr marL="0" indent="0">
                  <a:buNone/>
                </a:pPr>
                <a14:m>
                  <m:oMathPara xmlns:m="http://schemas.openxmlformats.org/officeDocument/2006/math">
                    <m:oMathParaPr>
                      <m:jc m:val="left"/>
                    </m:oMathParaPr>
                    <m:oMath xmlns:m="http://schemas.openxmlformats.org/officeDocument/2006/math">
                      <m:r>
                        <a:rPr lang="de-DE" sz="2000" b="0" i="1" smtClean="0">
                          <a:latin typeface="Cambria Math" panose="02040503050406030204" pitchFamily="18" charset="0"/>
                        </a:rPr>
                        <m:t>𝑅</m:t>
                      </m:r>
                      <m:r>
                        <a:rPr lang="de-DE" sz="2000" i="1">
                          <a:latin typeface="Cambria Math" panose="02040503050406030204" pitchFamily="18" charset="0"/>
                        </a:rPr>
                        <m:t>…</m:t>
                      </m:r>
                      <m:r>
                        <a:rPr lang="de-DE" sz="2000" b="0" i="1" smtClean="0">
                          <a:latin typeface="Cambria Math" panose="02040503050406030204" pitchFamily="18" charset="0"/>
                        </a:rPr>
                        <m:t>𝑙𝑖𝑛𝑒</m:t>
                      </m:r>
                      <m:r>
                        <a:rPr lang="de-DE" sz="2000" b="0" i="1" smtClean="0">
                          <a:latin typeface="Cambria Math" panose="02040503050406030204" pitchFamily="18" charset="0"/>
                        </a:rPr>
                        <m:t> </m:t>
                      </m:r>
                      <m:r>
                        <a:rPr lang="de-DE" sz="2000" b="0" i="1" smtClean="0">
                          <a:latin typeface="Cambria Math" panose="02040503050406030204" pitchFamily="18" charset="0"/>
                        </a:rPr>
                        <m:t>𝑙𝑜𝑎𝑑</m:t>
                      </m:r>
                      <m:r>
                        <a:rPr lang="de-DE" sz="2000" b="0" i="1" smtClean="0">
                          <a:latin typeface="Cambria Math" panose="02040503050406030204" pitchFamily="18" charset="0"/>
                        </a:rPr>
                        <m:t>, </m:t>
                      </m:r>
                      <m:r>
                        <a:rPr lang="de-DE" sz="2000" b="0" i="1" smtClean="0">
                          <a:latin typeface="Cambria Math" panose="02040503050406030204" pitchFamily="18" charset="0"/>
                        </a:rPr>
                        <m:t>𝑖𝑛𝑑𝑢𝑐𝑒𝑑</m:t>
                      </m:r>
                      <m:r>
                        <a:rPr lang="de-DE" sz="2000" b="0" i="1" smtClean="0">
                          <a:latin typeface="Cambria Math" panose="02040503050406030204" pitchFamily="18" charset="0"/>
                        </a:rPr>
                        <m:t> </m:t>
                      </m:r>
                      <m:r>
                        <a:rPr lang="de-DE" sz="2000" b="0" i="1" smtClean="0">
                          <a:latin typeface="Cambria Math" panose="02040503050406030204" pitchFamily="18" charset="0"/>
                        </a:rPr>
                        <m:t>𝑏𝑦</m:t>
                      </m:r>
                      <m:r>
                        <a:rPr lang="de-DE" sz="2000" b="0" i="1" smtClean="0">
                          <a:latin typeface="Cambria Math" panose="02040503050406030204" pitchFamily="18" charset="0"/>
                        </a:rPr>
                        <m:t> </m:t>
                      </m:r>
                      <m:r>
                        <a:rPr lang="de-DE" sz="2000" b="0" i="1" smtClean="0">
                          <a:latin typeface="Cambria Math" panose="02040503050406030204" pitchFamily="18" charset="0"/>
                        </a:rPr>
                        <m:t>𝑎</m:t>
                      </m:r>
                      <m:r>
                        <a:rPr lang="de-DE" sz="2000" b="0" i="1" smtClean="0">
                          <a:latin typeface="Cambria Math" panose="02040503050406030204" pitchFamily="18" charset="0"/>
                        </a:rPr>
                        <m:t> </m:t>
                      </m:r>
                      <m:r>
                        <a:rPr lang="de-DE" sz="2000" b="0" i="1" smtClean="0">
                          <a:latin typeface="Cambria Math" panose="02040503050406030204" pitchFamily="18" charset="0"/>
                        </a:rPr>
                        <m:t>𝑠𝑘𝑖𝑒𝑟</m:t>
                      </m:r>
                    </m:oMath>
                  </m:oMathPara>
                </a14:m>
                <a:endParaRPr lang="de-DE" sz="2000" dirty="0"/>
              </a:p>
              <a:p>
                <a:pPr marL="0" indent="0">
                  <a:buNone/>
                </a:pPr>
                <a14:m>
                  <m:oMathPara xmlns:m="http://schemas.openxmlformats.org/officeDocument/2006/math">
                    <m:oMathParaPr>
                      <m:jc m:val="left"/>
                    </m:oMathParaPr>
                    <m:oMath xmlns:m="http://schemas.openxmlformats.org/officeDocument/2006/math">
                      <m:sSub>
                        <m:sSubPr>
                          <m:ctrlPr>
                            <a:rPr lang="de-IT" sz="2000" i="1">
                              <a:latin typeface="Cambria Math" panose="02040503050406030204" pitchFamily="18" charset="0"/>
                            </a:rPr>
                          </m:ctrlPr>
                        </m:sSubPr>
                        <m:e>
                          <m:r>
                            <a:rPr lang="el-GR" sz="2000" i="1" smtClean="0">
                              <a:latin typeface="Cambria Math" panose="02040503050406030204" pitchFamily="18" charset="0"/>
                              <a:ea typeface="Cambria Math" panose="02040503050406030204" pitchFamily="18" charset="0"/>
                            </a:rPr>
                            <m:t>𝛼</m:t>
                          </m:r>
                        </m:e>
                        <m:sub>
                          <m:r>
                            <a:rPr lang="de-DE" sz="2000" b="0" i="1" smtClean="0">
                              <a:latin typeface="Cambria Math" panose="02040503050406030204" pitchFamily="18" charset="0"/>
                              <a:ea typeface="Cambria Math" panose="02040503050406030204" pitchFamily="18" charset="0"/>
                            </a:rPr>
                            <m:t>𝑚𝑎𝑥</m:t>
                          </m:r>
                        </m:sub>
                      </m:sSub>
                      <m:r>
                        <a:rPr lang="de-DE" sz="2000" i="1">
                          <a:latin typeface="Cambria Math" panose="02040503050406030204" pitchFamily="18" charset="0"/>
                        </a:rPr>
                        <m:t>…</m:t>
                      </m:r>
                      <m:r>
                        <a:rPr lang="de-DE" sz="2000" i="1">
                          <a:latin typeface="Cambria Math" panose="02040503050406030204" pitchFamily="18" charset="0"/>
                        </a:rPr>
                        <m:t>𝑎𝑛𝑔𝑙𝑒</m:t>
                      </m:r>
                      <m:r>
                        <a:rPr lang="de-DE" sz="2000" i="1">
                          <a:latin typeface="Cambria Math" panose="02040503050406030204" pitchFamily="18" charset="0"/>
                        </a:rPr>
                        <m:t> </m:t>
                      </m:r>
                      <m:r>
                        <a:rPr lang="de-DE" sz="2000" i="1">
                          <a:latin typeface="Cambria Math" panose="02040503050406030204" pitchFamily="18" charset="0"/>
                        </a:rPr>
                        <m:t>𝑏𝑒𝑡𝑤𝑒𝑒𝑛</m:t>
                      </m:r>
                      <m:r>
                        <a:rPr lang="de-DE" sz="2000" i="1">
                          <a:latin typeface="Cambria Math" panose="02040503050406030204" pitchFamily="18" charset="0"/>
                        </a:rPr>
                        <m:t> </m:t>
                      </m:r>
                      <m:r>
                        <a:rPr lang="de-DE" sz="2000" i="1">
                          <a:latin typeface="Cambria Math" panose="02040503050406030204" pitchFamily="18" charset="0"/>
                        </a:rPr>
                        <m:t>𝑠𝑛𝑜𝑤</m:t>
                      </m:r>
                      <m:r>
                        <a:rPr lang="de-DE" sz="2000" i="1">
                          <a:latin typeface="Cambria Math" panose="02040503050406030204" pitchFamily="18" charset="0"/>
                        </a:rPr>
                        <m:t> </m:t>
                      </m:r>
                      <m:r>
                        <a:rPr lang="de-DE" sz="2000" i="1">
                          <a:latin typeface="Cambria Math" panose="02040503050406030204" pitchFamily="18" charset="0"/>
                        </a:rPr>
                        <m:t>𝑠𝑢𝑟𝑓𝑎𝑐𝑒</m:t>
                      </m:r>
                      <m:r>
                        <a:rPr lang="de-DE" sz="2000" i="1">
                          <a:latin typeface="Cambria Math" panose="02040503050406030204" pitchFamily="18" charset="0"/>
                        </a:rPr>
                        <m:t> </m:t>
                      </m:r>
                    </m:oMath>
                  </m:oMathPara>
                </a14:m>
                <a:endParaRPr lang="de-DE" sz="2000" i="1" dirty="0">
                  <a:latin typeface="Cambria Math" panose="02040503050406030204" pitchFamily="18" charset="0"/>
                </a:endParaRPr>
              </a:p>
              <a:p>
                <a:pPr marL="0" indent="0">
                  <a:buNone/>
                </a:pPr>
                <a14:m>
                  <m:oMathPara xmlns:m="http://schemas.openxmlformats.org/officeDocument/2006/math">
                    <m:oMathParaPr>
                      <m:jc m:val="left"/>
                    </m:oMathParaPr>
                    <m:oMath xmlns:m="http://schemas.openxmlformats.org/officeDocument/2006/math">
                      <m:r>
                        <a:rPr lang="de-DE" sz="2000" i="1">
                          <a:latin typeface="Cambria Math" panose="02040503050406030204" pitchFamily="18" charset="0"/>
                        </a:rPr>
                        <m:t>𝑎𝑛𝑑</m:t>
                      </m:r>
                      <m:r>
                        <a:rPr lang="de-DE" sz="2000" i="1">
                          <a:latin typeface="Cambria Math" panose="02040503050406030204" pitchFamily="18" charset="0"/>
                        </a:rPr>
                        <m:t> </m:t>
                      </m:r>
                      <m:r>
                        <a:rPr lang="de-DE" sz="2000" i="1">
                          <a:latin typeface="Cambria Math" panose="02040503050406030204" pitchFamily="18" charset="0"/>
                        </a:rPr>
                        <m:t>𝑙𝑖𝑛𝑒</m:t>
                      </m:r>
                      <m:r>
                        <a:rPr lang="de-DE" sz="2000" i="1">
                          <a:latin typeface="Cambria Math" panose="02040503050406030204" pitchFamily="18" charset="0"/>
                        </a:rPr>
                        <m:t> </m:t>
                      </m:r>
                      <m:r>
                        <a:rPr lang="de-DE" sz="2000" i="1">
                          <a:latin typeface="Cambria Math" panose="02040503050406030204" pitchFamily="18" charset="0"/>
                        </a:rPr>
                        <m:t>𝑓𝑟𝑜𝑚</m:t>
                      </m:r>
                      <m:r>
                        <a:rPr lang="de-DE" sz="2000" i="1">
                          <a:latin typeface="Cambria Math" panose="02040503050406030204" pitchFamily="18" charset="0"/>
                        </a:rPr>
                        <m:t> </m:t>
                      </m:r>
                      <m:r>
                        <a:rPr lang="de-DE" sz="2000" i="1">
                          <a:latin typeface="Cambria Math" panose="02040503050406030204" pitchFamily="18" charset="0"/>
                        </a:rPr>
                        <m:t>𝑠𝑘𝑖𝑒𝑟</m:t>
                      </m:r>
                      <m:r>
                        <a:rPr lang="de-DE" sz="2000" i="1">
                          <a:latin typeface="Cambria Math" panose="02040503050406030204" pitchFamily="18" charset="0"/>
                        </a:rPr>
                        <m:t> </m:t>
                      </m:r>
                      <m:r>
                        <a:rPr lang="de-DE" sz="2000" i="1">
                          <a:latin typeface="Cambria Math" panose="02040503050406030204" pitchFamily="18" charset="0"/>
                        </a:rPr>
                        <m:t>𝑡𝑜</m:t>
                      </m:r>
                      <m:r>
                        <a:rPr lang="de-DE" sz="2000" i="1">
                          <a:latin typeface="Cambria Math" panose="02040503050406030204" pitchFamily="18" charset="0"/>
                        </a:rPr>
                        <m:t> </m:t>
                      </m:r>
                      <m:r>
                        <a:rPr lang="de-DE" sz="2000" i="1">
                          <a:latin typeface="Cambria Math" panose="02040503050406030204" pitchFamily="18" charset="0"/>
                        </a:rPr>
                        <m:t>𝑝𝑜𝑖𝑛𝑡</m:t>
                      </m:r>
                      <m:r>
                        <a:rPr lang="de-DE" sz="2000" i="1">
                          <a:latin typeface="Cambria Math" panose="02040503050406030204" pitchFamily="18" charset="0"/>
                        </a:rPr>
                        <m:t> </m:t>
                      </m:r>
                      <m:r>
                        <a:rPr lang="de-DE" sz="2000" i="1">
                          <a:latin typeface="Cambria Math" panose="02040503050406030204" pitchFamily="18" charset="0"/>
                        </a:rPr>
                        <m:t>𝑜𝑓</m:t>
                      </m:r>
                      <m:r>
                        <a:rPr lang="de-DE" sz="2000" i="1">
                          <a:latin typeface="Cambria Math" panose="02040503050406030204" pitchFamily="18" charset="0"/>
                        </a:rPr>
                        <m:t> </m:t>
                      </m:r>
                    </m:oMath>
                  </m:oMathPara>
                </a14:m>
                <a:endParaRPr lang="de-DE" sz="2000" i="1" dirty="0">
                  <a:latin typeface="Cambria Math" panose="02040503050406030204" pitchFamily="18" charset="0"/>
                </a:endParaRPr>
              </a:p>
              <a:p>
                <a:pPr marL="0" indent="0">
                  <a:buNone/>
                </a:pPr>
                <a14:m>
                  <m:oMathPara xmlns:m="http://schemas.openxmlformats.org/officeDocument/2006/math">
                    <m:oMathParaPr>
                      <m:jc m:val="left"/>
                    </m:oMathParaPr>
                    <m:oMath xmlns:m="http://schemas.openxmlformats.org/officeDocument/2006/math">
                      <m:r>
                        <a:rPr lang="de-IT" sz="2000" i="1" smtClean="0">
                          <a:latin typeface="Cambria Math" panose="02040503050406030204" pitchFamily="18" charset="0"/>
                          <a:ea typeface="Cambria Math" panose="02040503050406030204" pitchFamily="18" charset="0"/>
                        </a:rPr>
                        <m:t>𝜓</m:t>
                      </m:r>
                      <m:r>
                        <a:rPr lang="de-DE" sz="2000" i="1">
                          <a:latin typeface="Cambria Math" panose="02040503050406030204" pitchFamily="18" charset="0"/>
                        </a:rPr>
                        <m:t>…</m:t>
                      </m:r>
                      <m:r>
                        <a:rPr lang="de-DE" sz="2000" b="0" i="1" smtClean="0">
                          <a:latin typeface="Cambria Math" panose="02040503050406030204" pitchFamily="18" charset="0"/>
                        </a:rPr>
                        <m:t>𝑠𝑙𝑜𝑝𝑒</m:t>
                      </m:r>
                      <m:r>
                        <a:rPr lang="de-DE" sz="2000" b="0" i="1" smtClean="0">
                          <a:latin typeface="Cambria Math" panose="02040503050406030204" pitchFamily="18" charset="0"/>
                        </a:rPr>
                        <m:t> </m:t>
                      </m:r>
                      <m:r>
                        <a:rPr lang="de-DE" sz="2000" b="0" i="1" smtClean="0">
                          <a:latin typeface="Cambria Math" panose="02040503050406030204" pitchFamily="18" charset="0"/>
                        </a:rPr>
                        <m:t>𝑎𝑛𝑔𝑙𝑒𝑚𝑎𝑥𝑖𝑚𝑢𝑚</m:t>
                      </m:r>
                      <m:r>
                        <a:rPr lang="de-DE" sz="2000" i="1">
                          <a:latin typeface="Cambria Math" panose="02040503050406030204" pitchFamily="18" charset="0"/>
                        </a:rPr>
                        <m:t> </m:t>
                      </m:r>
                      <m:r>
                        <a:rPr lang="de-DE" sz="2000" i="1">
                          <a:latin typeface="Cambria Math" panose="02040503050406030204" pitchFamily="18" charset="0"/>
                        </a:rPr>
                        <m:t>𝑖𝑛𝑑𝑢𝑐𝑒𝑑</m:t>
                      </m:r>
                      <m:r>
                        <a:rPr lang="de-DE" sz="2000" i="1">
                          <a:latin typeface="Cambria Math" panose="02040503050406030204" pitchFamily="18" charset="0"/>
                        </a:rPr>
                        <m:t> </m:t>
                      </m:r>
                      <m:r>
                        <a:rPr lang="de-DE" sz="2000" i="1">
                          <a:latin typeface="Cambria Math" panose="02040503050406030204" pitchFamily="18" charset="0"/>
                        </a:rPr>
                        <m:t>𝑠h𝑒𝑎𝑟</m:t>
                      </m:r>
                      <m:r>
                        <a:rPr lang="de-DE" sz="2000" i="1">
                          <a:latin typeface="Cambria Math" panose="02040503050406030204" pitchFamily="18" charset="0"/>
                        </a:rPr>
                        <m:t> </m:t>
                      </m:r>
                      <m:r>
                        <a:rPr lang="de-DE" sz="2000" i="1">
                          <a:latin typeface="Cambria Math" panose="02040503050406030204" pitchFamily="18" charset="0"/>
                        </a:rPr>
                        <m:t>𝑠𝑡𝑟𝑒𝑠𝑠</m:t>
                      </m:r>
                      <m:r>
                        <a:rPr lang="de-DE" sz="2000" i="1">
                          <a:latin typeface="Cambria Math" panose="02040503050406030204" pitchFamily="18" charset="0"/>
                        </a:rPr>
                        <m:t> </m:t>
                      </m:r>
                    </m:oMath>
                  </m:oMathPara>
                </a14:m>
                <a:endParaRPr lang="de-DE" sz="2000" i="1" dirty="0">
                  <a:latin typeface="Cambria Math" panose="02040503050406030204" pitchFamily="18" charset="0"/>
                </a:endParaRPr>
              </a:p>
              <a:p>
                <a:pPr marL="0" indent="0">
                  <a:buNone/>
                </a:pPr>
                <a:endParaRPr lang="de-DE" sz="2000" dirty="0"/>
              </a:p>
              <a:p>
                <a:pPr marL="0" indent="0">
                  <a:buNone/>
                </a:pPr>
                <a14:m>
                  <m:oMathPara xmlns:m="http://schemas.openxmlformats.org/officeDocument/2006/math">
                    <m:oMathParaPr>
                      <m:jc m:val="left"/>
                    </m:oMathParaPr>
                    <m:oMath xmlns:m="http://schemas.openxmlformats.org/officeDocument/2006/math">
                      <m:r>
                        <a:rPr lang="de-DE" sz="2000" b="0" i="1" smtClean="0">
                          <a:latin typeface="Cambria Math" panose="02040503050406030204" pitchFamily="18" charset="0"/>
                        </a:rPr>
                        <m:t>h</m:t>
                      </m:r>
                      <m:r>
                        <a:rPr lang="de-DE" sz="2000" i="1">
                          <a:latin typeface="Cambria Math" panose="02040503050406030204" pitchFamily="18" charset="0"/>
                        </a:rPr>
                        <m:t>…</m:t>
                      </m:r>
                      <m:r>
                        <a:rPr lang="de-DE" sz="2000" b="0" i="1" smtClean="0">
                          <a:latin typeface="Cambria Math" panose="02040503050406030204" pitchFamily="18" charset="0"/>
                        </a:rPr>
                        <m:t>𝑠𝑛𝑜𝑤</m:t>
                      </m:r>
                      <m:r>
                        <a:rPr lang="de-DE" sz="2000" b="0" i="1" smtClean="0">
                          <a:latin typeface="Cambria Math" panose="02040503050406030204" pitchFamily="18" charset="0"/>
                        </a:rPr>
                        <m:t> </m:t>
                      </m:r>
                      <m:r>
                        <a:rPr lang="de-DE" sz="2000" b="0" i="1" smtClean="0">
                          <a:latin typeface="Cambria Math" panose="02040503050406030204" pitchFamily="18" charset="0"/>
                        </a:rPr>
                        <m:t>h𝑒𝑖𝑔h𝑡</m:t>
                      </m:r>
                    </m:oMath>
                  </m:oMathPara>
                </a14:m>
                <a:endParaRPr lang="de-DE" sz="2000" dirty="0"/>
              </a:p>
              <a:p>
                <a:pPr marL="0" indent="0">
                  <a:buNone/>
                </a:pPr>
                <a:endParaRPr lang="de-DE" sz="2000" b="0" dirty="0"/>
              </a:p>
              <a:p>
                <a:endParaRPr lang="de-IT" sz="2000" dirty="0"/>
              </a:p>
            </p:txBody>
          </p:sp>
        </mc:Choice>
        <mc:Fallback xmlns="">
          <p:sp>
            <p:nvSpPr>
              <p:cNvPr id="10" name="Inhaltsplatzhalter 9">
                <a:extLst>
                  <a:ext uri="{FF2B5EF4-FFF2-40B4-BE49-F238E27FC236}">
                    <a16:creationId xmlns:a16="http://schemas.microsoft.com/office/drawing/2014/main" id="{49272AEA-C669-E14C-9AFD-FE193F3961F0}"/>
                  </a:ext>
                </a:extLst>
              </p:cNvPr>
              <p:cNvSpPr>
                <a:spLocks noGrp="1" noRot="1" noChangeAspect="1" noMove="1" noResize="1" noEditPoints="1" noAdjustHandles="1" noChangeArrowheads="1" noChangeShapeType="1" noTextEdit="1"/>
              </p:cNvSpPr>
              <p:nvPr>
                <p:ph idx="1"/>
              </p:nvPr>
            </p:nvSpPr>
            <p:spPr>
              <a:xfrm>
                <a:off x="4846894" y="3524592"/>
                <a:ext cx="4602173" cy="2384146"/>
              </a:xfrm>
              <a:blipFill>
                <a:blip r:embed="rId2"/>
                <a:stretch>
                  <a:fillRect l="-551"/>
                </a:stretch>
              </a:blipFill>
            </p:spPr>
            <p:txBody>
              <a:bodyPr/>
              <a:lstStyle/>
              <a:p>
                <a:r>
                  <a:rPr lang="de-IT">
                    <a:noFill/>
                  </a:rPr>
                  <a:t> </a:t>
                </a:r>
              </a:p>
            </p:txBody>
          </p:sp>
        </mc:Fallback>
      </mc:AlternateContent>
      <p:sp>
        <p:nvSpPr>
          <p:cNvPr id="7" name="Datumsplatzhalter 6">
            <a:extLst>
              <a:ext uri="{FF2B5EF4-FFF2-40B4-BE49-F238E27FC236}">
                <a16:creationId xmlns:a16="http://schemas.microsoft.com/office/drawing/2014/main" id="{AAC310E6-9DF1-2D49-AC73-4FD4FF67CC78}"/>
              </a:ext>
            </a:extLst>
          </p:cNvPr>
          <p:cNvSpPr>
            <a:spLocks noGrp="1"/>
          </p:cNvSpPr>
          <p:nvPr>
            <p:ph type="dt" sz="half" idx="10"/>
          </p:nvPr>
        </p:nvSpPr>
        <p:spPr/>
        <p:txBody>
          <a:bodyPr/>
          <a:lstStyle/>
          <a:p>
            <a:pPr>
              <a:defRPr/>
            </a:pPr>
            <a:fld id="{C70E478A-E243-2C44-B62A-169D689FE9AC}" type="datetime1">
              <a:rPr lang="de-DE" altLang="de-DE" smtClean="0"/>
              <a:t>11.01.22</a:t>
            </a:fld>
            <a:endParaRPr lang="de-DE" altLang="de-DE"/>
          </a:p>
        </p:txBody>
      </p:sp>
      <p:sp>
        <p:nvSpPr>
          <p:cNvPr id="8" name="Foliennummernplatzhalter 7">
            <a:extLst>
              <a:ext uri="{FF2B5EF4-FFF2-40B4-BE49-F238E27FC236}">
                <a16:creationId xmlns:a16="http://schemas.microsoft.com/office/drawing/2014/main" id="{60397BD1-11A1-5242-B581-5B609A00DD6D}"/>
              </a:ext>
            </a:extLst>
          </p:cNvPr>
          <p:cNvSpPr>
            <a:spLocks noGrp="1"/>
          </p:cNvSpPr>
          <p:nvPr>
            <p:ph type="sldNum" sz="quarter" idx="11"/>
          </p:nvPr>
        </p:nvSpPr>
        <p:spPr/>
        <p:txBody>
          <a:bodyPr/>
          <a:lstStyle/>
          <a:p>
            <a:pPr>
              <a:defRPr/>
            </a:pPr>
            <a:fld id="{91DAFD29-8E49-477B-8527-DCB9CC1BCD17}" type="slidenum">
              <a:rPr lang="de-DE" altLang="de-DE" smtClean="0"/>
              <a:pPr>
                <a:defRPr/>
              </a:pPr>
              <a:t>45</a:t>
            </a:fld>
            <a:endParaRPr lang="de-DE" altLang="de-DE"/>
          </a:p>
        </p:txBody>
      </p:sp>
      <p:pic>
        <p:nvPicPr>
          <p:cNvPr id="12" name="Grafik 11">
            <a:extLst>
              <a:ext uri="{FF2B5EF4-FFF2-40B4-BE49-F238E27FC236}">
                <a16:creationId xmlns:a16="http://schemas.microsoft.com/office/drawing/2014/main" id="{F5BF20E5-A290-2C4C-8D89-D99331120AB0}"/>
              </a:ext>
            </a:extLst>
          </p:cNvPr>
          <p:cNvPicPr>
            <a:picLocks noChangeAspect="1"/>
          </p:cNvPicPr>
          <p:nvPr/>
        </p:nvPicPr>
        <p:blipFill>
          <a:blip r:embed="rId3"/>
          <a:stretch>
            <a:fillRect/>
          </a:stretch>
        </p:blipFill>
        <p:spPr>
          <a:xfrm>
            <a:off x="4760234" y="2425300"/>
            <a:ext cx="7018268" cy="1075793"/>
          </a:xfrm>
          <a:prstGeom prst="rect">
            <a:avLst/>
          </a:prstGeom>
        </p:spPr>
      </p:pic>
      <p:pic>
        <p:nvPicPr>
          <p:cNvPr id="13" name="Grafik 12">
            <a:extLst>
              <a:ext uri="{FF2B5EF4-FFF2-40B4-BE49-F238E27FC236}">
                <a16:creationId xmlns:a16="http://schemas.microsoft.com/office/drawing/2014/main" id="{D8052AE7-916C-4341-8957-97683DBAE3C8}"/>
              </a:ext>
            </a:extLst>
          </p:cNvPr>
          <p:cNvPicPr>
            <a:picLocks noChangeAspect="1"/>
          </p:cNvPicPr>
          <p:nvPr/>
        </p:nvPicPr>
        <p:blipFill rotWithShape="1">
          <a:blip r:embed="rId4"/>
          <a:srcRect l="7229"/>
          <a:stretch/>
        </p:blipFill>
        <p:spPr>
          <a:xfrm>
            <a:off x="310211" y="1690230"/>
            <a:ext cx="4083115" cy="4916306"/>
          </a:xfrm>
          <a:prstGeom prst="rect">
            <a:avLst/>
          </a:prstGeom>
        </p:spPr>
      </p:pic>
      <p:sp>
        <p:nvSpPr>
          <p:cNvPr id="16" name="Inhaltsplatzhalter 2">
            <a:extLst>
              <a:ext uri="{FF2B5EF4-FFF2-40B4-BE49-F238E27FC236}">
                <a16:creationId xmlns:a16="http://schemas.microsoft.com/office/drawing/2014/main" id="{A05A0FB0-2141-354F-AC54-7E077DA9D1D8}"/>
              </a:ext>
            </a:extLst>
          </p:cNvPr>
          <p:cNvSpPr txBox="1">
            <a:spLocks/>
          </p:cNvSpPr>
          <p:nvPr/>
        </p:nvSpPr>
        <p:spPr>
          <a:xfrm>
            <a:off x="5957" y="6449272"/>
            <a:ext cx="2520764" cy="360785"/>
          </a:xfrm>
          <a:prstGeom prst="rect">
            <a:avLst/>
          </a:prstGeom>
        </p:spPr>
        <p:txBody>
          <a:bodyPr/>
          <a:lstStyle>
            <a:lvl1pPr marL="343792" indent="-343792" algn="l" rtl="0" eaLnBrk="0" fontAlgn="base" hangingPunct="0">
              <a:spcBef>
                <a:spcPct val="20000"/>
              </a:spcBef>
              <a:spcAft>
                <a:spcPct val="0"/>
              </a:spcAft>
              <a:buClr>
                <a:srgbClr val="009900"/>
              </a:buClr>
              <a:buSzPct val="110000"/>
              <a:buFont typeface="Wingdings" panose="05000000000000000000" pitchFamily="2" charset="2"/>
              <a:buChar char="§"/>
              <a:defRPr sz="2406" kern="1200">
                <a:solidFill>
                  <a:schemeClr val="tx1"/>
                </a:solidFill>
                <a:latin typeface="+mn-lt"/>
                <a:ea typeface="+mn-ea"/>
                <a:cs typeface="+mn-cs"/>
              </a:defRPr>
            </a:lvl1pPr>
            <a:lvl2pPr marL="744882" indent="-286493" algn="l" rtl="0" eaLnBrk="0" fontAlgn="base" hangingPunct="0">
              <a:spcBef>
                <a:spcPct val="20000"/>
              </a:spcBef>
              <a:spcAft>
                <a:spcPct val="0"/>
              </a:spcAft>
              <a:buClr>
                <a:srgbClr val="007E00"/>
              </a:buClr>
              <a:buSzPct val="110000"/>
              <a:buFont typeface="Wingdings" panose="05000000000000000000" pitchFamily="2" charset="2"/>
              <a:buChar char="§"/>
              <a:defRPr sz="2406" kern="1200">
                <a:solidFill>
                  <a:schemeClr val="tx1"/>
                </a:solidFill>
                <a:latin typeface="+mn-lt"/>
                <a:ea typeface="+mn-ea"/>
                <a:cs typeface="+mn-cs"/>
              </a:defRPr>
            </a:lvl2pPr>
            <a:lvl3pPr marL="1145972" indent="-229194" algn="l" rtl="0" eaLnBrk="0" fontAlgn="base" hangingPunct="0">
              <a:spcBef>
                <a:spcPct val="20000"/>
              </a:spcBef>
              <a:spcAft>
                <a:spcPct val="0"/>
              </a:spcAft>
              <a:buClr>
                <a:srgbClr val="007E00"/>
              </a:buClr>
              <a:buSzPct val="110000"/>
              <a:buFont typeface="Wingdings" panose="05000000000000000000" pitchFamily="2" charset="2"/>
              <a:buChar char="§"/>
              <a:defRPr sz="2005" kern="1200">
                <a:solidFill>
                  <a:schemeClr val="tx1"/>
                </a:solidFill>
                <a:latin typeface="+mn-lt"/>
                <a:ea typeface="+mn-ea"/>
                <a:cs typeface="+mn-cs"/>
              </a:defRPr>
            </a:lvl3pPr>
            <a:lvl4pPr marL="1604361" indent="-229194" algn="l" rtl="0" eaLnBrk="0" fontAlgn="base" hangingPunct="0">
              <a:spcBef>
                <a:spcPct val="20000"/>
              </a:spcBef>
              <a:spcAft>
                <a:spcPct val="0"/>
              </a:spcAft>
              <a:buClr>
                <a:srgbClr val="007E00"/>
              </a:buClr>
              <a:buSzPct val="110000"/>
              <a:buFont typeface="Wingdings" panose="05000000000000000000" pitchFamily="2" charset="2"/>
              <a:buChar char="§"/>
              <a:defRPr sz="1604" kern="1200">
                <a:solidFill>
                  <a:schemeClr val="tx1"/>
                </a:solidFill>
                <a:latin typeface="+mn-lt"/>
                <a:ea typeface="+mn-ea"/>
                <a:cs typeface="+mn-cs"/>
              </a:defRPr>
            </a:lvl4pPr>
            <a:lvl5pPr marL="2062749" indent="-229194" algn="l" rtl="0" eaLnBrk="0" fontAlgn="base" hangingPunct="0">
              <a:spcBef>
                <a:spcPct val="20000"/>
              </a:spcBef>
              <a:spcAft>
                <a:spcPct val="0"/>
              </a:spcAft>
              <a:buClr>
                <a:srgbClr val="007E00"/>
              </a:buClr>
              <a:buSzPct val="110000"/>
              <a:buFont typeface="Wingdings" panose="05000000000000000000" pitchFamily="2" charset="2"/>
              <a:buChar char="§"/>
              <a:defRPr sz="1404" kern="1200">
                <a:solidFill>
                  <a:schemeClr val="tx1"/>
                </a:solidFill>
                <a:latin typeface="+mn-lt"/>
                <a:ea typeface="+mn-ea"/>
                <a:cs typeface="+mn-cs"/>
              </a:defRPr>
            </a:lvl5pPr>
            <a:lvl6pPr marL="2521138" indent="-229194" algn="l" defTabSz="916777" rtl="0" eaLnBrk="1" latinLnBrk="0" hangingPunct="1">
              <a:lnSpc>
                <a:spcPct val="90000"/>
              </a:lnSpc>
              <a:spcBef>
                <a:spcPts val="501"/>
              </a:spcBef>
              <a:buFont typeface="Arial" panose="020B0604020202020204" pitchFamily="34" charset="0"/>
              <a:buChar char="•"/>
              <a:defRPr sz="1805" kern="1200">
                <a:solidFill>
                  <a:schemeClr val="tx1"/>
                </a:solidFill>
                <a:latin typeface="+mn-lt"/>
                <a:ea typeface="+mn-ea"/>
                <a:cs typeface="+mn-cs"/>
              </a:defRPr>
            </a:lvl6pPr>
            <a:lvl7pPr marL="2979527" indent="-229194" algn="l" defTabSz="916777" rtl="0" eaLnBrk="1" latinLnBrk="0" hangingPunct="1">
              <a:lnSpc>
                <a:spcPct val="90000"/>
              </a:lnSpc>
              <a:spcBef>
                <a:spcPts val="501"/>
              </a:spcBef>
              <a:buFont typeface="Arial" panose="020B0604020202020204" pitchFamily="34" charset="0"/>
              <a:buChar char="•"/>
              <a:defRPr sz="1805" kern="1200">
                <a:solidFill>
                  <a:schemeClr val="tx1"/>
                </a:solidFill>
                <a:latin typeface="+mn-lt"/>
                <a:ea typeface="+mn-ea"/>
                <a:cs typeface="+mn-cs"/>
              </a:defRPr>
            </a:lvl7pPr>
            <a:lvl8pPr marL="3437915" indent="-229194" algn="l" defTabSz="916777" rtl="0" eaLnBrk="1" latinLnBrk="0" hangingPunct="1">
              <a:lnSpc>
                <a:spcPct val="90000"/>
              </a:lnSpc>
              <a:spcBef>
                <a:spcPts val="501"/>
              </a:spcBef>
              <a:buFont typeface="Arial" panose="020B0604020202020204" pitchFamily="34" charset="0"/>
              <a:buChar char="•"/>
              <a:defRPr sz="1805" kern="1200">
                <a:solidFill>
                  <a:schemeClr val="tx1"/>
                </a:solidFill>
                <a:latin typeface="+mn-lt"/>
                <a:ea typeface="+mn-ea"/>
                <a:cs typeface="+mn-cs"/>
              </a:defRPr>
            </a:lvl8pPr>
            <a:lvl9pPr marL="3896304" indent="-229194" algn="l" defTabSz="916777" rtl="0" eaLnBrk="1" latinLnBrk="0" hangingPunct="1">
              <a:lnSpc>
                <a:spcPct val="90000"/>
              </a:lnSpc>
              <a:spcBef>
                <a:spcPts val="501"/>
              </a:spcBef>
              <a:buFont typeface="Arial" panose="020B0604020202020204" pitchFamily="34" charset="0"/>
              <a:buChar char="•"/>
              <a:defRPr sz="1805" kern="1200">
                <a:solidFill>
                  <a:schemeClr val="tx1"/>
                </a:solidFill>
                <a:latin typeface="+mn-lt"/>
                <a:ea typeface="+mn-ea"/>
                <a:cs typeface="+mn-cs"/>
              </a:defRPr>
            </a:lvl9pPr>
          </a:lstStyle>
          <a:p>
            <a:pPr marL="0" indent="0">
              <a:buFont typeface="Wingdings" panose="05000000000000000000" pitchFamily="2" charset="2"/>
              <a:buNone/>
            </a:pPr>
            <a:r>
              <a:rPr lang="de-IT" sz="1800" dirty="0"/>
              <a:t>Föhn, 1987 </a:t>
            </a:r>
            <a:r>
              <a:rPr lang="de-IT" sz="1800" baseline="30000" dirty="0"/>
              <a:t>[12]</a:t>
            </a:r>
          </a:p>
        </p:txBody>
      </p:sp>
    </p:spTree>
    <p:extLst>
      <p:ext uri="{BB962C8B-B14F-4D97-AF65-F5344CB8AC3E}">
        <p14:creationId xmlns:p14="http://schemas.microsoft.com/office/powerpoint/2010/main" val="1473980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716481-69D7-6A40-AFE0-2FC5B94CDC64}"/>
              </a:ext>
            </a:extLst>
          </p:cNvPr>
          <p:cNvSpPr>
            <a:spLocks noGrp="1"/>
          </p:cNvSpPr>
          <p:nvPr>
            <p:ph type="title"/>
          </p:nvPr>
        </p:nvSpPr>
        <p:spPr/>
        <p:txBody>
          <a:bodyPr/>
          <a:lstStyle/>
          <a:p>
            <a:r>
              <a:rPr lang="de-IT" dirty="0">
                <a:solidFill>
                  <a:srgbClr val="002060"/>
                </a:solidFill>
              </a:rPr>
              <a:t>Überblick über Bruchkräfte </a:t>
            </a:r>
            <a:r>
              <a:rPr lang="de-IT" baseline="30000" dirty="0">
                <a:solidFill>
                  <a:srgbClr val="002060"/>
                </a:solidFill>
              </a:rPr>
              <a:t>[32], [33], [34], [26]</a:t>
            </a:r>
            <a:endParaRPr lang="de-IT" dirty="0">
              <a:solidFill>
                <a:srgbClr val="002060"/>
              </a:solidFill>
            </a:endParaRPr>
          </a:p>
        </p:txBody>
      </p:sp>
      <p:sp>
        <p:nvSpPr>
          <p:cNvPr id="7" name="Inhaltsplatzhalter 6">
            <a:extLst>
              <a:ext uri="{FF2B5EF4-FFF2-40B4-BE49-F238E27FC236}">
                <a16:creationId xmlns:a16="http://schemas.microsoft.com/office/drawing/2014/main" id="{9ADF454B-DE80-2940-A11B-D09E996C2DDC}"/>
              </a:ext>
            </a:extLst>
          </p:cNvPr>
          <p:cNvSpPr>
            <a:spLocks noGrp="1"/>
          </p:cNvSpPr>
          <p:nvPr>
            <p:ph idx="1"/>
          </p:nvPr>
        </p:nvSpPr>
        <p:spPr/>
        <p:txBody>
          <a:bodyPr/>
          <a:lstStyle/>
          <a:p>
            <a:endParaRPr lang="de-IT"/>
          </a:p>
        </p:txBody>
      </p:sp>
      <p:sp>
        <p:nvSpPr>
          <p:cNvPr id="4" name="Datumsplatzhalter 3">
            <a:extLst>
              <a:ext uri="{FF2B5EF4-FFF2-40B4-BE49-F238E27FC236}">
                <a16:creationId xmlns:a16="http://schemas.microsoft.com/office/drawing/2014/main" id="{AB787147-5AF5-CA4C-9FF2-A67762015424}"/>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6D942234-B27E-554D-8E3B-66DEE0D2FF50}"/>
              </a:ext>
            </a:extLst>
          </p:cNvPr>
          <p:cNvSpPr>
            <a:spLocks noGrp="1"/>
          </p:cNvSpPr>
          <p:nvPr>
            <p:ph type="sldNum" sz="quarter" idx="11"/>
          </p:nvPr>
        </p:nvSpPr>
        <p:spPr/>
        <p:txBody>
          <a:bodyPr/>
          <a:lstStyle/>
          <a:p>
            <a:pPr>
              <a:defRPr/>
            </a:pPr>
            <a:fld id="{A1428996-F685-467A-9A24-E1C911E03A9F}" type="slidenum">
              <a:rPr lang="de-DE" altLang="de-DE" smtClean="0"/>
              <a:pPr>
                <a:defRPr/>
              </a:pPr>
              <a:t>46</a:t>
            </a:fld>
            <a:endParaRPr lang="de-DE" altLang="de-DE"/>
          </a:p>
        </p:txBody>
      </p:sp>
      <p:pic>
        <p:nvPicPr>
          <p:cNvPr id="6" name="Grafik 5">
            <a:extLst>
              <a:ext uri="{FF2B5EF4-FFF2-40B4-BE49-F238E27FC236}">
                <a16:creationId xmlns:a16="http://schemas.microsoft.com/office/drawing/2014/main" id="{8C523044-3DE8-504E-ACF6-1A4670DE353A}"/>
              </a:ext>
            </a:extLst>
          </p:cNvPr>
          <p:cNvPicPr>
            <a:picLocks noChangeAspect="1"/>
          </p:cNvPicPr>
          <p:nvPr/>
        </p:nvPicPr>
        <p:blipFill>
          <a:blip r:embed="rId2"/>
          <a:stretch>
            <a:fillRect/>
          </a:stretch>
        </p:blipFill>
        <p:spPr>
          <a:xfrm>
            <a:off x="101600" y="2307828"/>
            <a:ext cx="11988800" cy="4394200"/>
          </a:xfrm>
          <a:prstGeom prst="rect">
            <a:avLst/>
          </a:prstGeom>
        </p:spPr>
      </p:pic>
    </p:spTree>
    <p:extLst>
      <p:ext uri="{BB962C8B-B14F-4D97-AF65-F5344CB8AC3E}">
        <p14:creationId xmlns:p14="http://schemas.microsoft.com/office/powerpoint/2010/main" val="3051216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F8DAE4-F9D1-2847-A506-1050955E1866}"/>
              </a:ext>
            </a:extLst>
          </p:cNvPr>
          <p:cNvSpPr>
            <a:spLocks noGrp="1"/>
          </p:cNvSpPr>
          <p:nvPr>
            <p:ph type="title"/>
          </p:nvPr>
        </p:nvSpPr>
        <p:spPr/>
        <p:txBody>
          <a:bodyPr/>
          <a:lstStyle/>
          <a:p>
            <a:endParaRPr lang="de-IT"/>
          </a:p>
        </p:txBody>
      </p:sp>
      <p:pic>
        <p:nvPicPr>
          <p:cNvPr id="7" name="Inhaltsplatzhalter 6">
            <a:extLst>
              <a:ext uri="{FF2B5EF4-FFF2-40B4-BE49-F238E27FC236}">
                <a16:creationId xmlns:a16="http://schemas.microsoft.com/office/drawing/2014/main" id="{DDD51946-0994-6D45-A8CB-31BCCB934BB2}"/>
              </a:ext>
            </a:extLst>
          </p:cNvPr>
          <p:cNvPicPr>
            <a:picLocks noGrp="1" noChangeAspect="1"/>
          </p:cNvPicPr>
          <p:nvPr>
            <p:ph idx="1"/>
          </p:nvPr>
        </p:nvPicPr>
        <p:blipFill>
          <a:blip r:embed="rId2"/>
          <a:srcRect/>
          <a:stretch/>
        </p:blipFill>
        <p:spPr>
          <a:xfrm>
            <a:off x="4648828" y="3365880"/>
            <a:ext cx="4043272" cy="2736736"/>
          </a:xfrm>
        </p:spPr>
      </p:pic>
      <p:sp>
        <p:nvSpPr>
          <p:cNvPr id="4" name="Datumsplatzhalter 3">
            <a:extLst>
              <a:ext uri="{FF2B5EF4-FFF2-40B4-BE49-F238E27FC236}">
                <a16:creationId xmlns:a16="http://schemas.microsoft.com/office/drawing/2014/main" id="{0847FB26-7F46-F44B-B324-F62626C9E863}"/>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B54D8C2D-45CB-9742-8D8A-319AB5F74C3D}"/>
              </a:ext>
            </a:extLst>
          </p:cNvPr>
          <p:cNvSpPr>
            <a:spLocks noGrp="1"/>
          </p:cNvSpPr>
          <p:nvPr>
            <p:ph type="sldNum" sz="quarter" idx="11"/>
          </p:nvPr>
        </p:nvSpPr>
        <p:spPr/>
        <p:txBody>
          <a:bodyPr/>
          <a:lstStyle/>
          <a:p>
            <a:pPr>
              <a:defRPr/>
            </a:pPr>
            <a:fld id="{A1428996-F685-467A-9A24-E1C911E03A9F}" type="slidenum">
              <a:rPr lang="de-DE" altLang="de-DE" smtClean="0"/>
              <a:pPr>
                <a:defRPr/>
              </a:pPr>
              <a:t>47</a:t>
            </a:fld>
            <a:endParaRPr lang="de-DE" altLang="de-DE"/>
          </a:p>
        </p:txBody>
      </p:sp>
      <p:pic>
        <p:nvPicPr>
          <p:cNvPr id="11" name="Grafik 10">
            <a:extLst>
              <a:ext uri="{FF2B5EF4-FFF2-40B4-BE49-F238E27FC236}">
                <a16:creationId xmlns:a16="http://schemas.microsoft.com/office/drawing/2014/main" id="{8A805D66-436D-0746-A928-4B2E682C480E}"/>
              </a:ext>
            </a:extLst>
          </p:cNvPr>
          <p:cNvPicPr>
            <a:picLocks noChangeAspect="1"/>
          </p:cNvPicPr>
          <p:nvPr/>
        </p:nvPicPr>
        <p:blipFill>
          <a:blip r:embed="rId3"/>
          <a:srcRect/>
          <a:stretch/>
        </p:blipFill>
        <p:spPr>
          <a:xfrm>
            <a:off x="4647260" y="323556"/>
            <a:ext cx="4044840" cy="2732417"/>
          </a:xfrm>
          <a:prstGeom prst="rect">
            <a:avLst/>
          </a:prstGeom>
        </p:spPr>
      </p:pic>
      <p:pic>
        <p:nvPicPr>
          <p:cNvPr id="13" name="Grafik 12">
            <a:extLst>
              <a:ext uri="{FF2B5EF4-FFF2-40B4-BE49-F238E27FC236}">
                <a16:creationId xmlns:a16="http://schemas.microsoft.com/office/drawing/2014/main" id="{96068EF4-B122-7A46-9387-9E20163D52FF}"/>
              </a:ext>
            </a:extLst>
          </p:cNvPr>
          <p:cNvPicPr>
            <a:picLocks noChangeAspect="1"/>
          </p:cNvPicPr>
          <p:nvPr/>
        </p:nvPicPr>
        <p:blipFill>
          <a:blip r:embed="rId4"/>
          <a:srcRect/>
          <a:stretch/>
        </p:blipFill>
        <p:spPr>
          <a:xfrm>
            <a:off x="379828" y="326014"/>
            <a:ext cx="4044840" cy="2725170"/>
          </a:xfrm>
          <a:prstGeom prst="rect">
            <a:avLst/>
          </a:prstGeom>
        </p:spPr>
      </p:pic>
      <p:sp>
        <p:nvSpPr>
          <p:cNvPr id="18" name="Textfeld 17">
            <a:extLst>
              <a:ext uri="{FF2B5EF4-FFF2-40B4-BE49-F238E27FC236}">
                <a16:creationId xmlns:a16="http://schemas.microsoft.com/office/drawing/2014/main" id="{5FD2B042-6136-AC40-80A0-1464D5DCD796}"/>
              </a:ext>
            </a:extLst>
          </p:cNvPr>
          <p:cNvSpPr txBox="1"/>
          <p:nvPr/>
        </p:nvSpPr>
        <p:spPr>
          <a:xfrm>
            <a:off x="471747" y="31663"/>
            <a:ext cx="1098378" cy="307777"/>
          </a:xfrm>
          <a:prstGeom prst="rect">
            <a:avLst/>
          </a:prstGeom>
          <a:noFill/>
        </p:spPr>
        <p:txBody>
          <a:bodyPr wrap="none" rtlCol="0">
            <a:spAutoFit/>
          </a:bodyPr>
          <a:lstStyle/>
          <a:p>
            <a:r>
              <a:rPr lang="de-IT" sz="1400" dirty="0">
                <a:latin typeface="Times" pitchFamily="2" charset="0"/>
              </a:rPr>
              <a:t>Mann, 87 kg</a:t>
            </a:r>
          </a:p>
        </p:txBody>
      </p:sp>
      <p:sp>
        <p:nvSpPr>
          <p:cNvPr id="19" name="Titel 1">
            <a:extLst>
              <a:ext uri="{FF2B5EF4-FFF2-40B4-BE49-F238E27FC236}">
                <a16:creationId xmlns:a16="http://schemas.microsoft.com/office/drawing/2014/main" id="{B97AF150-1E6D-6348-B196-6A37017E227D}"/>
              </a:ext>
            </a:extLst>
          </p:cNvPr>
          <p:cNvSpPr txBox="1">
            <a:spLocks/>
          </p:cNvSpPr>
          <p:nvPr/>
        </p:nvSpPr>
        <p:spPr>
          <a:xfrm>
            <a:off x="8412480" y="2761524"/>
            <a:ext cx="3779520" cy="1325763"/>
          </a:xfrm>
          <a:prstGeom prst="rect">
            <a:avLst/>
          </a:prstGeom>
        </p:spPr>
        <p:txBody>
          <a:bodyPr/>
          <a:lstStyle>
            <a:lvl1pPr algn="l" rtl="0" eaLnBrk="0" fontAlgn="base" hangingPunct="0">
              <a:spcBef>
                <a:spcPct val="0"/>
              </a:spcBef>
              <a:spcAft>
                <a:spcPct val="0"/>
              </a:spcAft>
              <a:defRPr sz="3208" b="1" kern="1200">
                <a:solidFill>
                  <a:srgbClr val="007E00"/>
                </a:solidFill>
                <a:latin typeface="+mj-lt"/>
                <a:ea typeface="+mj-ea"/>
                <a:cs typeface="+mj-cs"/>
              </a:defRPr>
            </a:lvl1pPr>
            <a:lvl2pPr algn="l" rtl="0" eaLnBrk="0" fontAlgn="base" hangingPunct="0">
              <a:spcBef>
                <a:spcPct val="0"/>
              </a:spcBef>
              <a:spcAft>
                <a:spcPct val="0"/>
              </a:spcAft>
              <a:defRPr sz="3208" b="1">
                <a:solidFill>
                  <a:srgbClr val="007E00"/>
                </a:solidFill>
                <a:latin typeface="Arial Narrow" panose="020B0606020202030204" pitchFamily="34" charset="0"/>
              </a:defRPr>
            </a:lvl2pPr>
            <a:lvl3pPr algn="l" rtl="0" eaLnBrk="0" fontAlgn="base" hangingPunct="0">
              <a:spcBef>
                <a:spcPct val="0"/>
              </a:spcBef>
              <a:spcAft>
                <a:spcPct val="0"/>
              </a:spcAft>
              <a:defRPr sz="3208" b="1">
                <a:solidFill>
                  <a:srgbClr val="007E00"/>
                </a:solidFill>
                <a:latin typeface="Arial Narrow" panose="020B0606020202030204" pitchFamily="34" charset="0"/>
              </a:defRPr>
            </a:lvl3pPr>
            <a:lvl4pPr algn="l" rtl="0" eaLnBrk="0" fontAlgn="base" hangingPunct="0">
              <a:spcBef>
                <a:spcPct val="0"/>
              </a:spcBef>
              <a:spcAft>
                <a:spcPct val="0"/>
              </a:spcAft>
              <a:defRPr sz="3208" b="1">
                <a:solidFill>
                  <a:srgbClr val="007E00"/>
                </a:solidFill>
                <a:latin typeface="Arial Narrow" panose="020B0606020202030204" pitchFamily="34" charset="0"/>
              </a:defRPr>
            </a:lvl4pPr>
            <a:lvl5pPr algn="l" rtl="0" eaLnBrk="0" fontAlgn="base" hangingPunct="0">
              <a:spcBef>
                <a:spcPct val="0"/>
              </a:spcBef>
              <a:spcAft>
                <a:spcPct val="0"/>
              </a:spcAft>
              <a:defRPr sz="3208" b="1">
                <a:solidFill>
                  <a:srgbClr val="007E00"/>
                </a:solidFill>
                <a:latin typeface="Arial Narrow" panose="020B0606020202030204" pitchFamily="34" charset="0"/>
              </a:defRPr>
            </a:lvl5pPr>
            <a:lvl6pPr marL="458389" algn="l" rtl="0" fontAlgn="base">
              <a:spcBef>
                <a:spcPct val="0"/>
              </a:spcBef>
              <a:spcAft>
                <a:spcPct val="0"/>
              </a:spcAft>
              <a:defRPr sz="3208" b="1">
                <a:solidFill>
                  <a:srgbClr val="007E00"/>
                </a:solidFill>
                <a:latin typeface="Arial Narrow" panose="020B0606020202030204" pitchFamily="34" charset="0"/>
              </a:defRPr>
            </a:lvl6pPr>
            <a:lvl7pPr marL="916777" algn="l" rtl="0" fontAlgn="base">
              <a:spcBef>
                <a:spcPct val="0"/>
              </a:spcBef>
              <a:spcAft>
                <a:spcPct val="0"/>
              </a:spcAft>
              <a:defRPr sz="3208" b="1">
                <a:solidFill>
                  <a:srgbClr val="007E00"/>
                </a:solidFill>
                <a:latin typeface="Arial Narrow" panose="020B0606020202030204" pitchFamily="34" charset="0"/>
              </a:defRPr>
            </a:lvl7pPr>
            <a:lvl8pPr marL="1375166" algn="l" rtl="0" fontAlgn="base">
              <a:spcBef>
                <a:spcPct val="0"/>
              </a:spcBef>
              <a:spcAft>
                <a:spcPct val="0"/>
              </a:spcAft>
              <a:defRPr sz="3208" b="1">
                <a:solidFill>
                  <a:srgbClr val="007E00"/>
                </a:solidFill>
                <a:latin typeface="Arial Narrow" panose="020B0606020202030204" pitchFamily="34" charset="0"/>
              </a:defRPr>
            </a:lvl8pPr>
            <a:lvl9pPr marL="1833555" algn="l" rtl="0" fontAlgn="base">
              <a:spcBef>
                <a:spcPct val="0"/>
              </a:spcBef>
              <a:spcAft>
                <a:spcPct val="0"/>
              </a:spcAft>
              <a:defRPr sz="3208" b="1">
                <a:solidFill>
                  <a:srgbClr val="007E00"/>
                </a:solidFill>
                <a:latin typeface="Arial Narrow" panose="020B0606020202030204" pitchFamily="34" charset="0"/>
              </a:defRPr>
            </a:lvl9pPr>
          </a:lstStyle>
          <a:p>
            <a:pPr algn="ctr"/>
            <a:r>
              <a:rPr lang="de-DE" sz="3200" dirty="0">
                <a:solidFill>
                  <a:srgbClr val="002060"/>
                </a:solidFill>
              </a:rPr>
              <a:t>Beschleunigungs- Versuche</a:t>
            </a:r>
            <a:endParaRPr lang="de-IT" dirty="0"/>
          </a:p>
        </p:txBody>
      </p:sp>
      <p:sp>
        <p:nvSpPr>
          <p:cNvPr id="20" name="Textfeld 19">
            <a:extLst>
              <a:ext uri="{FF2B5EF4-FFF2-40B4-BE49-F238E27FC236}">
                <a16:creationId xmlns:a16="http://schemas.microsoft.com/office/drawing/2014/main" id="{C38CC19A-2918-DC45-9688-93CC861785CE}"/>
              </a:ext>
            </a:extLst>
          </p:cNvPr>
          <p:cNvSpPr txBox="1"/>
          <p:nvPr/>
        </p:nvSpPr>
        <p:spPr>
          <a:xfrm>
            <a:off x="471747" y="3113370"/>
            <a:ext cx="1007007" cy="307777"/>
          </a:xfrm>
          <a:prstGeom prst="rect">
            <a:avLst/>
          </a:prstGeom>
          <a:noFill/>
        </p:spPr>
        <p:txBody>
          <a:bodyPr wrap="none" rtlCol="0">
            <a:spAutoFit/>
          </a:bodyPr>
          <a:lstStyle/>
          <a:p>
            <a:r>
              <a:rPr lang="de-IT" sz="1400" dirty="0">
                <a:latin typeface="Times" pitchFamily="2" charset="0"/>
              </a:rPr>
              <a:t>Frau, 47 kg</a:t>
            </a:r>
          </a:p>
        </p:txBody>
      </p:sp>
      <p:pic>
        <p:nvPicPr>
          <p:cNvPr id="9" name="Grafik 8">
            <a:extLst>
              <a:ext uri="{FF2B5EF4-FFF2-40B4-BE49-F238E27FC236}">
                <a16:creationId xmlns:a16="http://schemas.microsoft.com/office/drawing/2014/main" id="{A88AE076-F5EA-BB4B-B976-705FC2D026D8}"/>
              </a:ext>
            </a:extLst>
          </p:cNvPr>
          <p:cNvPicPr>
            <a:picLocks noChangeAspect="1"/>
          </p:cNvPicPr>
          <p:nvPr/>
        </p:nvPicPr>
        <p:blipFill>
          <a:blip r:embed="rId5"/>
          <a:srcRect/>
          <a:stretch/>
        </p:blipFill>
        <p:spPr>
          <a:xfrm>
            <a:off x="381396" y="3424489"/>
            <a:ext cx="4043272" cy="2724113"/>
          </a:xfrm>
          <a:prstGeom prst="rect">
            <a:avLst/>
          </a:prstGeom>
        </p:spPr>
      </p:pic>
    </p:spTree>
    <p:extLst>
      <p:ext uri="{BB962C8B-B14F-4D97-AF65-F5344CB8AC3E}">
        <p14:creationId xmlns:p14="http://schemas.microsoft.com/office/powerpoint/2010/main" val="2135545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CE4B46-2F22-5A4B-9768-BC41A6E02D80}"/>
              </a:ext>
            </a:extLst>
          </p:cNvPr>
          <p:cNvSpPr>
            <a:spLocks noGrp="1"/>
          </p:cNvSpPr>
          <p:nvPr>
            <p:ph type="title"/>
          </p:nvPr>
        </p:nvSpPr>
        <p:spPr/>
        <p:txBody>
          <a:bodyPr/>
          <a:lstStyle/>
          <a:p>
            <a:r>
              <a:rPr lang="de-IT" dirty="0">
                <a:solidFill>
                  <a:srgbClr val="002060"/>
                </a:solidFill>
              </a:rPr>
              <a:t>Konsistenzanalyse mit 1,5 kg Sportgewichten</a:t>
            </a:r>
          </a:p>
        </p:txBody>
      </p:sp>
      <p:pic>
        <p:nvPicPr>
          <p:cNvPr id="7" name="Inhaltsplatzhalter 6">
            <a:extLst>
              <a:ext uri="{FF2B5EF4-FFF2-40B4-BE49-F238E27FC236}">
                <a16:creationId xmlns:a16="http://schemas.microsoft.com/office/drawing/2014/main" id="{6C98FA16-4AAC-D947-BDB5-1DDBE8460124}"/>
              </a:ext>
            </a:extLst>
          </p:cNvPr>
          <p:cNvPicPr>
            <a:picLocks noGrp="1" noChangeAspect="1"/>
          </p:cNvPicPr>
          <p:nvPr>
            <p:ph idx="1"/>
          </p:nvPr>
        </p:nvPicPr>
        <p:blipFill>
          <a:blip r:embed="rId2"/>
          <a:stretch>
            <a:fillRect/>
          </a:stretch>
        </p:blipFill>
        <p:spPr>
          <a:xfrm>
            <a:off x="314179" y="1690229"/>
            <a:ext cx="9144000" cy="4076700"/>
          </a:xfrm>
        </p:spPr>
      </p:pic>
      <p:sp>
        <p:nvSpPr>
          <p:cNvPr id="4" name="Datumsplatzhalter 3">
            <a:extLst>
              <a:ext uri="{FF2B5EF4-FFF2-40B4-BE49-F238E27FC236}">
                <a16:creationId xmlns:a16="http://schemas.microsoft.com/office/drawing/2014/main" id="{59FA1661-3D23-624A-99EE-99C18DDF0343}"/>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45243DB5-3E9A-174C-989B-2ED8F31E2881}"/>
              </a:ext>
            </a:extLst>
          </p:cNvPr>
          <p:cNvSpPr>
            <a:spLocks noGrp="1"/>
          </p:cNvSpPr>
          <p:nvPr>
            <p:ph type="sldNum" sz="quarter" idx="11"/>
          </p:nvPr>
        </p:nvSpPr>
        <p:spPr/>
        <p:txBody>
          <a:bodyPr/>
          <a:lstStyle/>
          <a:p>
            <a:pPr>
              <a:defRPr/>
            </a:pPr>
            <a:fld id="{A1428996-F685-467A-9A24-E1C911E03A9F}" type="slidenum">
              <a:rPr lang="de-DE" altLang="de-DE" smtClean="0"/>
              <a:pPr>
                <a:defRPr/>
              </a:pPr>
              <a:t>48</a:t>
            </a:fld>
            <a:endParaRPr lang="de-DE" altLang="de-DE"/>
          </a:p>
        </p:txBody>
      </p:sp>
    </p:spTree>
    <p:extLst>
      <p:ext uri="{BB962C8B-B14F-4D97-AF65-F5344CB8AC3E}">
        <p14:creationId xmlns:p14="http://schemas.microsoft.com/office/powerpoint/2010/main" val="2803844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14ADD5-EB57-EC41-8390-EA23C7C6E8E4}"/>
              </a:ext>
            </a:extLst>
          </p:cNvPr>
          <p:cNvSpPr>
            <a:spLocks noGrp="1"/>
          </p:cNvSpPr>
          <p:nvPr>
            <p:ph type="title"/>
          </p:nvPr>
        </p:nvSpPr>
        <p:spPr>
          <a:xfrm>
            <a:off x="7688301" y="2938853"/>
            <a:ext cx="4503699" cy="1325763"/>
          </a:xfrm>
        </p:spPr>
        <p:txBody>
          <a:bodyPr/>
          <a:lstStyle/>
          <a:p>
            <a:r>
              <a:rPr lang="de-IT" dirty="0">
                <a:solidFill>
                  <a:srgbClr val="002060"/>
                </a:solidFill>
              </a:rPr>
              <a:t>Konsistenzanalyse</a:t>
            </a:r>
          </a:p>
        </p:txBody>
      </p:sp>
      <p:pic>
        <p:nvPicPr>
          <p:cNvPr id="7" name="Inhaltsplatzhalter 6">
            <a:extLst>
              <a:ext uri="{FF2B5EF4-FFF2-40B4-BE49-F238E27FC236}">
                <a16:creationId xmlns:a16="http://schemas.microsoft.com/office/drawing/2014/main" id="{E9B9FD90-B7AC-C643-89DA-D3D4BB3ED2C1}"/>
              </a:ext>
            </a:extLst>
          </p:cNvPr>
          <p:cNvPicPr>
            <a:picLocks noGrp="1" noChangeAspect="1"/>
          </p:cNvPicPr>
          <p:nvPr>
            <p:ph idx="1"/>
          </p:nvPr>
        </p:nvPicPr>
        <p:blipFill>
          <a:blip r:embed="rId2"/>
          <a:stretch>
            <a:fillRect/>
          </a:stretch>
        </p:blipFill>
        <p:spPr>
          <a:xfrm>
            <a:off x="0" y="0"/>
            <a:ext cx="7031473" cy="6858000"/>
          </a:xfrm>
        </p:spPr>
      </p:pic>
      <p:sp>
        <p:nvSpPr>
          <p:cNvPr id="4" name="Datumsplatzhalter 3">
            <a:extLst>
              <a:ext uri="{FF2B5EF4-FFF2-40B4-BE49-F238E27FC236}">
                <a16:creationId xmlns:a16="http://schemas.microsoft.com/office/drawing/2014/main" id="{20A247AC-B3F5-ED46-8D20-B3B9A96E9A75}"/>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79DB23D6-6C04-2442-B8A5-6CADC1152FF6}"/>
              </a:ext>
            </a:extLst>
          </p:cNvPr>
          <p:cNvSpPr>
            <a:spLocks noGrp="1"/>
          </p:cNvSpPr>
          <p:nvPr>
            <p:ph type="sldNum" sz="quarter" idx="11"/>
          </p:nvPr>
        </p:nvSpPr>
        <p:spPr/>
        <p:txBody>
          <a:bodyPr/>
          <a:lstStyle/>
          <a:p>
            <a:pPr>
              <a:defRPr/>
            </a:pPr>
            <a:fld id="{A1428996-F685-467A-9A24-E1C911E03A9F}" type="slidenum">
              <a:rPr lang="de-DE" altLang="de-DE" smtClean="0"/>
              <a:pPr>
                <a:defRPr/>
              </a:pPr>
              <a:t>49</a:t>
            </a:fld>
            <a:endParaRPr lang="de-DE" altLang="de-DE"/>
          </a:p>
        </p:txBody>
      </p:sp>
    </p:spTree>
    <p:extLst>
      <p:ext uri="{BB962C8B-B14F-4D97-AF65-F5344CB8AC3E}">
        <p14:creationId xmlns:p14="http://schemas.microsoft.com/office/powerpoint/2010/main" val="2028067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rafik 16">
            <a:extLst>
              <a:ext uri="{FF2B5EF4-FFF2-40B4-BE49-F238E27FC236}">
                <a16:creationId xmlns:a16="http://schemas.microsoft.com/office/drawing/2014/main" id="{74887643-F69A-2548-9F2E-917DE1A7D28A}"/>
              </a:ext>
            </a:extLst>
          </p:cNvPr>
          <p:cNvPicPr>
            <a:picLocks noChangeAspect="1"/>
          </p:cNvPicPr>
          <p:nvPr/>
        </p:nvPicPr>
        <p:blipFill>
          <a:blip r:embed="rId3"/>
          <a:stretch>
            <a:fillRect/>
          </a:stretch>
        </p:blipFill>
        <p:spPr>
          <a:xfrm>
            <a:off x="2525329" y="-2"/>
            <a:ext cx="9845768" cy="6858000"/>
          </a:xfrm>
          <a:prstGeom prst="rect">
            <a:avLst/>
          </a:prstGeom>
        </p:spPr>
      </p:pic>
      <p:sp>
        <p:nvSpPr>
          <p:cNvPr id="4" name="Datumsplatzhalter 3"/>
          <p:cNvSpPr>
            <a:spLocks noGrp="1"/>
          </p:cNvSpPr>
          <p:nvPr>
            <p:ph type="dt" sz="half" idx="10"/>
          </p:nvPr>
        </p:nvSpPr>
        <p:spPr/>
        <p:txBody>
          <a:bodyPr/>
          <a:lstStyle/>
          <a:p>
            <a:pPr marL="0" marR="0" lvl="0" indent="0" algn="l" defTabSz="916777" rtl="0" eaLnBrk="1" fontAlgn="base" latinLnBrk="0" hangingPunct="1">
              <a:lnSpc>
                <a:spcPct val="100000"/>
              </a:lnSpc>
              <a:spcBef>
                <a:spcPct val="0"/>
              </a:spcBef>
              <a:spcAft>
                <a:spcPct val="0"/>
              </a:spcAft>
              <a:buClrTx/>
              <a:buSzTx/>
              <a:buFontTx/>
              <a:buNone/>
              <a:tabLst/>
              <a:defRPr/>
            </a:pPr>
            <a:fld id="{375FD020-7315-094C-A659-A5FA9D18F7BB}" type="datetime1">
              <a:rPr kumimoji="0" lang="de-DE" altLang="de-DE" sz="902" b="1"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11.01.22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Foliennummernplatzhalter 4"/>
          <p:cNvSpPr>
            <a:spLocks noGrp="1"/>
          </p:cNvSpPr>
          <p:nvPr>
            <p:ph type="sldNum" sz="quarter" idx="11"/>
          </p:nvPr>
        </p:nvSpPr>
        <p:spPr/>
        <p:txBody>
          <a:bodyPr/>
          <a:lstStyle/>
          <a:p>
            <a:pPr marL="0" marR="0" lvl="0" indent="0" algn="r" defTabSz="916777" rtl="0" eaLnBrk="1" fontAlgn="base" latinLnBrk="0" hangingPunct="1">
              <a:lnSpc>
                <a:spcPct val="100000"/>
              </a:lnSpc>
              <a:spcBef>
                <a:spcPct val="0"/>
              </a:spcBef>
              <a:spcAft>
                <a:spcPct val="0"/>
              </a:spcAft>
              <a:buClrTx/>
              <a:buSzTx/>
              <a:buFontTx/>
              <a:buNone/>
              <a:tabLst/>
              <a:defRPr/>
            </a:pPr>
            <a:fld id="{A1428996-F685-467A-9A24-E1C911E03A9F}" type="slidenum">
              <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6777" rtl="0" eaLnBrk="1" fontAlgn="base" latinLnBrk="0" hangingPunct="1">
                <a:lnSpc>
                  <a:spcPct val="100000"/>
                </a:lnSpc>
                <a:spcBef>
                  <a:spcPct val="0"/>
                </a:spcBef>
                <a:spcAft>
                  <a:spcPct val="0"/>
                </a:spcAft>
                <a:buClrTx/>
                <a:buSzTx/>
                <a:buFontTx/>
                <a:buNone/>
                <a:tabLst/>
                <a:defRPr/>
              </a:pPr>
              <a:t>5</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9" name="Inhaltsplatzhalter 8">
            <a:extLst>
              <a:ext uri="{FF2B5EF4-FFF2-40B4-BE49-F238E27FC236}">
                <a16:creationId xmlns:a16="http://schemas.microsoft.com/office/drawing/2014/main" id="{9BEF2A3A-D0F3-254C-B00A-F8691F4391D8}"/>
              </a:ext>
            </a:extLst>
          </p:cNvPr>
          <p:cNvSpPr>
            <a:spLocks noGrp="1"/>
          </p:cNvSpPr>
          <p:nvPr>
            <p:ph idx="1"/>
          </p:nvPr>
        </p:nvSpPr>
        <p:spPr/>
        <p:txBody>
          <a:bodyPr/>
          <a:lstStyle/>
          <a:p>
            <a:r>
              <a:rPr lang="de-IT" dirty="0"/>
              <a:t>Snow profiles</a:t>
            </a:r>
          </a:p>
          <a:p>
            <a:pPr marL="0" indent="0">
              <a:buNone/>
            </a:pPr>
            <a:endParaRPr lang="de-IT" dirty="0"/>
          </a:p>
        </p:txBody>
      </p:sp>
      <p:sp>
        <p:nvSpPr>
          <p:cNvPr id="15" name="Textfeld 14">
            <a:extLst>
              <a:ext uri="{FF2B5EF4-FFF2-40B4-BE49-F238E27FC236}">
                <a16:creationId xmlns:a16="http://schemas.microsoft.com/office/drawing/2014/main" id="{88A43173-321B-3E41-A556-D1C026784068}"/>
              </a:ext>
            </a:extLst>
          </p:cNvPr>
          <p:cNvSpPr txBox="1"/>
          <p:nvPr/>
        </p:nvSpPr>
        <p:spPr>
          <a:xfrm>
            <a:off x="8910237" y="6488667"/>
            <a:ext cx="2388795" cy="369332"/>
          </a:xfrm>
          <a:prstGeom prst="rect">
            <a:avLst/>
          </a:prstGeom>
          <a:noFill/>
        </p:spPr>
        <p:txBody>
          <a:bodyPr wrap="none" rtlCol="0">
            <a:spAutoFit/>
          </a:bodyPr>
          <a:lstStyle/>
          <a:p>
            <a:r>
              <a:rPr lang="de-DE" dirty="0"/>
              <a:t>W</a:t>
            </a:r>
            <a:r>
              <a:rPr lang="de-IT" dirty="0"/>
              <a:t>inkler et Techel, 2009</a:t>
            </a:r>
            <a:r>
              <a:rPr lang="de-IT" baseline="30000" dirty="0"/>
              <a:t>[1]</a:t>
            </a:r>
            <a:endParaRPr lang="de-IT" dirty="0"/>
          </a:p>
        </p:txBody>
      </p:sp>
      <p:pic>
        <p:nvPicPr>
          <p:cNvPr id="12" name="Grafik 11">
            <a:extLst>
              <a:ext uri="{FF2B5EF4-FFF2-40B4-BE49-F238E27FC236}">
                <a16:creationId xmlns:a16="http://schemas.microsoft.com/office/drawing/2014/main" id="{38292912-10A6-8A41-95DC-5D27884237E3}"/>
              </a:ext>
            </a:extLst>
          </p:cNvPr>
          <p:cNvPicPr>
            <a:picLocks noChangeAspect="1"/>
          </p:cNvPicPr>
          <p:nvPr/>
        </p:nvPicPr>
        <p:blipFill>
          <a:blip r:embed="rId4"/>
          <a:stretch>
            <a:fillRect/>
          </a:stretch>
        </p:blipFill>
        <p:spPr>
          <a:xfrm rot="5400000">
            <a:off x="-1578119" y="1500186"/>
            <a:ext cx="6858000" cy="3857625"/>
          </a:xfrm>
          <a:prstGeom prst="rect">
            <a:avLst/>
          </a:prstGeom>
        </p:spPr>
      </p:pic>
      <p:sp>
        <p:nvSpPr>
          <p:cNvPr id="16" name="Textfeld 15">
            <a:extLst>
              <a:ext uri="{FF2B5EF4-FFF2-40B4-BE49-F238E27FC236}">
                <a16:creationId xmlns:a16="http://schemas.microsoft.com/office/drawing/2014/main" id="{B8B5FE6D-1EA7-E24E-80C4-6847C9A2936B}"/>
              </a:ext>
            </a:extLst>
          </p:cNvPr>
          <p:cNvSpPr txBox="1"/>
          <p:nvPr/>
        </p:nvSpPr>
        <p:spPr>
          <a:xfrm>
            <a:off x="1376992" y="6611779"/>
            <a:ext cx="2749407" cy="246221"/>
          </a:xfrm>
          <a:prstGeom prst="rect">
            <a:avLst/>
          </a:prstGeom>
          <a:noFill/>
        </p:spPr>
        <p:txBody>
          <a:bodyPr wrap="square" rtlCol="0">
            <a:spAutoFit/>
          </a:bodyPr>
          <a:lstStyle/>
          <a:p>
            <a:r>
              <a:rPr lang="de-IT" sz="1000" dirty="0"/>
              <a:t>Picture: Sohlenalm, 04.03.2021, Simone Müller</a:t>
            </a:r>
          </a:p>
        </p:txBody>
      </p:sp>
    </p:spTree>
    <p:extLst>
      <p:ext uri="{BB962C8B-B14F-4D97-AF65-F5344CB8AC3E}">
        <p14:creationId xmlns:p14="http://schemas.microsoft.com/office/powerpoint/2010/main" val="3171424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pPr marL="0" marR="0" lvl="0" indent="0" algn="l" defTabSz="916777" rtl="0" eaLnBrk="1" fontAlgn="base" latinLnBrk="0" hangingPunct="1">
              <a:lnSpc>
                <a:spcPct val="100000"/>
              </a:lnSpc>
              <a:spcBef>
                <a:spcPct val="0"/>
              </a:spcBef>
              <a:spcAft>
                <a:spcPct val="0"/>
              </a:spcAft>
              <a:buClrTx/>
              <a:buSzTx/>
              <a:buFontTx/>
              <a:buNone/>
              <a:tabLst/>
              <a:defRPr/>
            </a:pPr>
            <a:fld id="{375FD020-7315-094C-A659-A5FA9D18F7BB}" type="datetime1">
              <a:rPr kumimoji="0" lang="de-DE" altLang="de-DE" sz="902" b="1"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11.01.22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Foliennummernplatzhalter 4"/>
          <p:cNvSpPr>
            <a:spLocks noGrp="1"/>
          </p:cNvSpPr>
          <p:nvPr>
            <p:ph type="sldNum" sz="quarter" idx="11"/>
          </p:nvPr>
        </p:nvSpPr>
        <p:spPr/>
        <p:txBody>
          <a:bodyPr/>
          <a:lstStyle/>
          <a:p>
            <a:pPr marL="0" marR="0" lvl="0" indent="0" algn="r" defTabSz="916777" rtl="0" eaLnBrk="1" fontAlgn="base" latinLnBrk="0" hangingPunct="1">
              <a:lnSpc>
                <a:spcPct val="100000"/>
              </a:lnSpc>
              <a:spcBef>
                <a:spcPct val="0"/>
              </a:spcBef>
              <a:spcAft>
                <a:spcPct val="0"/>
              </a:spcAft>
              <a:buClrTx/>
              <a:buSzTx/>
              <a:buFontTx/>
              <a:buNone/>
              <a:tabLst/>
              <a:defRPr/>
            </a:pPr>
            <a:fld id="{A1428996-F685-467A-9A24-E1C911E03A9F}" type="slidenum">
              <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6777" rtl="0" eaLnBrk="1" fontAlgn="base" latinLnBrk="0" hangingPunct="1">
                <a:lnSpc>
                  <a:spcPct val="100000"/>
                </a:lnSpc>
                <a:spcBef>
                  <a:spcPct val="0"/>
                </a:spcBef>
                <a:spcAft>
                  <a:spcPct val="0"/>
                </a:spcAft>
                <a:buClrTx/>
                <a:buSzTx/>
                <a:buFontTx/>
                <a:buNone/>
                <a:tabLst/>
                <a:defRPr/>
              </a:pPr>
              <a:t>50</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 name="Titel 6">
            <a:extLst>
              <a:ext uri="{FF2B5EF4-FFF2-40B4-BE49-F238E27FC236}">
                <a16:creationId xmlns:a16="http://schemas.microsoft.com/office/drawing/2014/main" id="{9E247914-22D7-2842-AF6F-2F90C0BC5CC8}"/>
              </a:ext>
            </a:extLst>
          </p:cNvPr>
          <p:cNvSpPr>
            <a:spLocks noGrp="1"/>
          </p:cNvSpPr>
          <p:nvPr>
            <p:ph type="title"/>
          </p:nvPr>
        </p:nvSpPr>
        <p:spPr>
          <a:xfrm>
            <a:off x="562358" y="465531"/>
            <a:ext cx="8549553" cy="1325763"/>
          </a:xfrm>
        </p:spPr>
        <p:txBody>
          <a:bodyPr/>
          <a:lstStyle/>
          <a:p>
            <a:r>
              <a:rPr lang="de-DE" dirty="0">
                <a:solidFill>
                  <a:srgbClr val="002060"/>
                </a:solidFill>
              </a:rPr>
              <a:t>Wie kann die Kraft eingeleitet werden?</a:t>
            </a:r>
          </a:p>
        </p:txBody>
      </p:sp>
      <p:sp>
        <p:nvSpPr>
          <p:cNvPr id="9" name="Inhaltsplatzhalter 8">
            <a:extLst>
              <a:ext uri="{FF2B5EF4-FFF2-40B4-BE49-F238E27FC236}">
                <a16:creationId xmlns:a16="http://schemas.microsoft.com/office/drawing/2014/main" id="{9BEF2A3A-D0F3-254C-B00A-F8691F4391D8}"/>
              </a:ext>
            </a:extLst>
          </p:cNvPr>
          <p:cNvSpPr>
            <a:spLocks noGrp="1"/>
          </p:cNvSpPr>
          <p:nvPr>
            <p:ph idx="1"/>
          </p:nvPr>
        </p:nvSpPr>
        <p:spPr/>
        <p:txBody>
          <a:bodyPr/>
          <a:lstStyle/>
          <a:p>
            <a:r>
              <a:rPr lang="de-IT" dirty="0"/>
              <a:t>Mit einem Hebelsystem…</a:t>
            </a:r>
          </a:p>
        </p:txBody>
      </p:sp>
      <p:pic>
        <p:nvPicPr>
          <p:cNvPr id="3" name="Grafik 2">
            <a:extLst>
              <a:ext uri="{FF2B5EF4-FFF2-40B4-BE49-F238E27FC236}">
                <a16:creationId xmlns:a16="http://schemas.microsoft.com/office/drawing/2014/main" id="{D48F527B-5C97-9046-994F-BC19AAFF88E3}"/>
              </a:ext>
            </a:extLst>
          </p:cNvPr>
          <p:cNvPicPr>
            <a:picLocks noChangeAspect="1"/>
          </p:cNvPicPr>
          <p:nvPr/>
        </p:nvPicPr>
        <p:blipFill>
          <a:blip r:embed="rId2"/>
          <a:stretch>
            <a:fillRect/>
          </a:stretch>
        </p:blipFill>
        <p:spPr>
          <a:xfrm>
            <a:off x="7048500" y="0"/>
            <a:ext cx="5143500" cy="6858000"/>
          </a:xfrm>
          <a:prstGeom prst="rect">
            <a:avLst/>
          </a:prstGeom>
        </p:spPr>
      </p:pic>
      <p:pic>
        <p:nvPicPr>
          <p:cNvPr id="8" name="Grafik 7">
            <a:extLst>
              <a:ext uri="{FF2B5EF4-FFF2-40B4-BE49-F238E27FC236}">
                <a16:creationId xmlns:a16="http://schemas.microsoft.com/office/drawing/2014/main" id="{914640C2-BD44-B744-AC15-C0181D030D77}"/>
              </a:ext>
            </a:extLst>
          </p:cNvPr>
          <p:cNvPicPr>
            <a:picLocks noChangeAspect="1"/>
          </p:cNvPicPr>
          <p:nvPr/>
        </p:nvPicPr>
        <p:blipFill>
          <a:blip r:embed="rId3">
            <a:clrChange>
              <a:clrFrom>
                <a:srgbClr val="FFFFFF"/>
              </a:clrFrom>
              <a:clrTo>
                <a:srgbClr val="FFFFFF">
                  <a:alpha val="0"/>
                </a:srgbClr>
              </a:clrTo>
            </a:clrChange>
          </a:blip>
          <a:srcRect/>
          <a:stretch/>
        </p:blipFill>
        <p:spPr>
          <a:xfrm>
            <a:off x="0" y="3366202"/>
            <a:ext cx="7683304" cy="1885299"/>
          </a:xfrm>
          <a:prstGeom prst="rect">
            <a:avLst/>
          </a:prstGeom>
        </p:spPr>
      </p:pic>
      <p:sp>
        <p:nvSpPr>
          <p:cNvPr id="10" name="Textfeld 9">
            <a:extLst>
              <a:ext uri="{FF2B5EF4-FFF2-40B4-BE49-F238E27FC236}">
                <a16:creationId xmlns:a16="http://schemas.microsoft.com/office/drawing/2014/main" id="{CF858A0E-37FD-E24E-8F40-B57787FA27BB}"/>
              </a:ext>
            </a:extLst>
          </p:cNvPr>
          <p:cNvSpPr txBox="1"/>
          <p:nvPr/>
        </p:nvSpPr>
        <p:spPr>
          <a:xfrm>
            <a:off x="7048500" y="6488668"/>
            <a:ext cx="3106171" cy="369332"/>
          </a:xfrm>
          <a:prstGeom prst="rect">
            <a:avLst/>
          </a:prstGeom>
          <a:noFill/>
        </p:spPr>
        <p:txBody>
          <a:bodyPr wrap="none" rtlCol="0">
            <a:spAutoFit/>
          </a:bodyPr>
          <a:lstStyle/>
          <a:p>
            <a:r>
              <a:rPr lang="de-IT" dirty="0"/>
              <a:t>Picture: Silke Griesser, 22.12.2020</a:t>
            </a:r>
          </a:p>
        </p:txBody>
      </p:sp>
    </p:spTree>
    <p:extLst>
      <p:ext uri="{BB962C8B-B14F-4D97-AF65-F5344CB8AC3E}">
        <p14:creationId xmlns:p14="http://schemas.microsoft.com/office/powerpoint/2010/main" val="3346057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nhaltsplatzhalter 6">
            <a:extLst>
              <a:ext uri="{FF2B5EF4-FFF2-40B4-BE49-F238E27FC236}">
                <a16:creationId xmlns:a16="http://schemas.microsoft.com/office/drawing/2014/main" id="{956102ED-4082-4447-8A67-8804C40BE249}"/>
              </a:ext>
            </a:extLst>
          </p:cNvPr>
          <p:cNvPicPr>
            <a:picLocks noGrp="1" noChangeAspect="1"/>
          </p:cNvPicPr>
          <p:nvPr>
            <p:ph idx="1"/>
          </p:nvPr>
        </p:nvPicPr>
        <p:blipFill>
          <a:blip r:embed="rId2"/>
          <a:stretch>
            <a:fillRect/>
          </a:stretch>
        </p:blipFill>
        <p:spPr>
          <a:xfrm>
            <a:off x="0" y="0"/>
            <a:ext cx="9144000" cy="6858000"/>
          </a:xfrm>
        </p:spPr>
      </p:pic>
      <p:sp>
        <p:nvSpPr>
          <p:cNvPr id="4" name="Datumsplatzhalter 3">
            <a:extLst>
              <a:ext uri="{FF2B5EF4-FFF2-40B4-BE49-F238E27FC236}">
                <a16:creationId xmlns:a16="http://schemas.microsoft.com/office/drawing/2014/main" id="{FF0110D5-8DC3-E743-B1B4-C5DD52937936}"/>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3C3F3F99-AC86-9E4D-9514-BBA5E9A887AE}"/>
              </a:ext>
            </a:extLst>
          </p:cNvPr>
          <p:cNvSpPr>
            <a:spLocks noGrp="1"/>
          </p:cNvSpPr>
          <p:nvPr>
            <p:ph type="sldNum" sz="quarter" idx="11"/>
          </p:nvPr>
        </p:nvSpPr>
        <p:spPr/>
        <p:txBody>
          <a:bodyPr/>
          <a:lstStyle/>
          <a:p>
            <a:pPr>
              <a:defRPr/>
            </a:pPr>
            <a:fld id="{A1428996-F685-467A-9A24-E1C911E03A9F}" type="slidenum">
              <a:rPr lang="de-DE" altLang="de-DE" smtClean="0"/>
              <a:pPr>
                <a:defRPr/>
              </a:pPr>
              <a:t>51</a:t>
            </a:fld>
            <a:endParaRPr lang="de-DE" altLang="de-DE"/>
          </a:p>
        </p:txBody>
      </p:sp>
      <p:sp>
        <p:nvSpPr>
          <p:cNvPr id="2" name="Titel 1">
            <a:extLst>
              <a:ext uri="{FF2B5EF4-FFF2-40B4-BE49-F238E27FC236}">
                <a16:creationId xmlns:a16="http://schemas.microsoft.com/office/drawing/2014/main" id="{70C5D812-B1C1-A543-A75B-CA98EE73CB9C}"/>
              </a:ext>
            </a:extLst>
          </p:cNvPr>
          <p:cNvSpPr>
            <a:spLocks noGrp="1"/>
          </p:cNvSpPr>
          <p:nvPr>
            <p:ph type="title"/>
          </p:nvPr>
        </p:nvSpPr>
        <p:spPr>
          <a:xfrm>
            <a:off x="6538047" y="6502638"/>
            <a:ext cx="2605953" cy="361283"/>
          </a:xfrm>
        </p:spPr>
        <p:txBody>
          <a:bodyPr/>
          <a:lstStyle/>
          <a:p>
            <a:r>
              <a:rPr lang="de-IT" sz="1600" b="0" dirty="0">
                <a:solidFill>
                  <a:schemeClr val="tx1"/>
                </a:solidFill>
              </a:rPr>
              <a:t>Foto: Silke Griesser, 22.12.2020</a:t>
            </a:r>
          </a:p>
        </p:txBody>
      </p:sp>
    </p:spTree>
    <p:extLst>
      <p:ext uri="{BB962C8B-B14F-4D97-AF65-F5344CB8AC3E}">
        <p14:creationId xmlns:p14="http://schemas.microsoft.com/office/powerpoint/2010/main" val="1322617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pPr marL="0" marR="0" lvl="0" indent="0" algn="l" defTabSz="916777" rtl="0" eaLnBrk="1" fontAlgn="base" latinLnBrk="0" hangingPunct="1">
              <a:lnSpc>
                <a:spcPct val="100000"/>
              </a:lnSpc>
              <a:spcBef>
                <a:spcPct val="0"/>
              </a:spcBef>
              <a:spcAft>
                <a:spcPct val="0"/>
              </a:spcAft>
              <a:buClrTx/>
              <a:buSzTx/>
              <a:buFontTx/>
              <a:buNone/>
              <a:tabLst/>
              <a:defRPr/>
            </a:pPr>
            <a:fld id="{375FD020-7315-094C-A659-A5FA9D18F7BB}" type="datetime1">
              <a:rPr kumimoji="0" lang="de-DE" altLang="de-DE" sz="902" b="1"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11.01.22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Foliennummernplatzhalter 4"/>
          <p:cNvSpPr>
            <a:spLocks noGrp="1"/>
          </p:cNvSpPr>
          <p:nvPr>
            <p:ph type="sldNum" sz="quarter" idx="11"/>
          </p:nvPr>
        </p:nvSpPr>
        <p:spPr/>
        <p:txBody>
          <a:bodyPr/>
          <a:lstStyle/>
          <a:p>
            <a:pPr marL="0" marR="0" lvl="0" indent="0" algn="r" defTabSz="916777" rtl="0" eaLnBrk="1" fontAlgn="base" latinLnBrk="0" hangingPunct="1">
              <a:lnSpc>
                <a:spcPct val="100000"/>
              </a:lnSpc>
              <a:spcBef>
                <a:spcPct val="0"/>
              </a:spcBef>
              <a:spcAft>
                <a:spcPct val="0"/>
              </a:spcAft>
              <a:buClrTx/>
              <a:buSzTx/>
              <a:buFontTx/>
              <a:buNone/>
              <a:tabLst/>
              <a:defRPr/>
            </a:pPr>
            <a:fld id="{A1428996-F685-467A-9A24-E1C911E03A9F}" type="slidenum">
              <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6777" rtl="0" eaLnBrk="1" fontAlgn="base" latinLnBrk="0" hangingPunct="1">
                <a:lnSpc>
                  <a:spcPct val="100000"/>
                </a:lnSpc>
                <a:spcBef>
                  <a:spcPct val="0"/>
                </a:spcBef>
                <a:spcAft>
                  <a:spcPct val="0"/>
                </a:spcAft>
                <a:buClrTx/>
                <a:buSzTx/>
                <a:buFontTx/>
                <a:buNone/>
                <a:tabLst/>
                <a:defRPr/>
              </a:pPr>
              <a:t>52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 name="Titel 6">
            <a:extLst>
              <a:ext uri="{FF2B5EF4-FFF2-40B4-BE49-F238E27FC236}">
                <a16:creationId xmlns:a16="http://schemas.microsoft.com/office/drawing/2014/main" id="{9E247914-22D7-2842-AF6F-2F90C0BC5CC8}"/>
              </a:ext>
            </a:extLst>
          </p:cNvPr>
          <p:cNvSpPr>
            <a:spLocks noGrp="1"/>
          </p:cNvSpPr>
          <p:nvPr>
            <p:ph type="title"/>
          </p:nvPr>
        </p:nvSpPr>
        <p:spPr>
          <a:xfrm>
            <a:off x="469200" y="412787"/>
            <a:ext cx="8549553" cy="1325763"/>
          </a:xfrm>
        </p:spPr>
        <p:txBody>
          <a:bodyPr/>
          <a:lstStyle/>
          <a:p>
            <a:r>
              <a:rPr lang="de-DE" dirty="0">
                <a:solidFill>
                  <a:srgbClr val="002060"/>
                </a:solidFill>
              </a:rPr>
              <a:t>Wie kann die Kraft eingeleitet werden?</a:t>
            </a:r>
          </a:p>
        </p:txBody>
      </p:sp>
      <p:sp>
        <p:nvSpPr>
          <p:cNvPr id="9" name="Inhaltsplatzhalter 8">
            <a:extLst>
              <a:ext uri="{FF2B5EF4-FFF2-40B4-BE49-F238E27FC236}">
                <a16:creationId xmlns:a16="http://schemas.microsoft.com/office/drawing/2014/main" id="{9BEF2A3A-D0F3-254C-B00A-F8691F4391D8}"/>
              </a:ext>
            </a:extLst>
          </p:cNvPr>
          <p:cNvSpPr>
            <a:spLocks noGrp="1"/>
          </p:cNvSpPr>
          <p:nvPr>
            <p:ph idx="1"/>
          </p:nvPr>
        </p:nvSpPr>
        <p:spPr/>
        <p:txBody>
          <a:bodyPr/>
          <a:lstStyle/>
          <a:p>
            <a:r>
              <a:rPr lang="de-IT" dirty="0"/>
              <a:t>Mit einem Panelsystem…</a:t>
            </a:r>
          </a:p>
        </p:txBody>
      </p:sp>
      <p:pic>
        <p:nvPicPr>
          <p:cNvPr id="3" name="Grafik 2">
            <a:extLst>
              <a:ext uri="{FF2B5EF4-FFF2-40B4-BE49-F238E27FC236}">
                <a16:creationId xmlns:a16="http://schemas.microsoft.com/office/drawing/2014/main" id="{890FD4B4-5613-B648-AF08-94E0EBE87DFA}"/>
              </a:ext>
            </a:extLst>
          </p:cNvPr>
          <p:cNvPicPr>
            <a:picLocks noChangeAspect="1"/>
          </p:cNvPicPr>
          <p:nvPr/>
        </p:nvPicPr>
        <p:blipFill>
          <a:blip r:embed="rId2"/>
          <a:stretch>
            <a:fillRect/>
          </a:stretch>
        </p:blipFill>
        <p:spPr>
          <a:xfrm>
            <a:off x="7048500" y="0"/>
            <a:ext cx="5143500" cy="6858000"/>
          </a:xfrm>
          <a:prstGeom prst="rect">
            <a:avLst/>
          </a:prstGeom>
        </p:spPr>
      </p:pic>
      <p:pic>
        <p:nvPicPr>
          <p:cNvPr id="8" name="Grafik 7">
            <a:extLst>
              <a:ext uri="{FF2B5EF4-FFF2-40B4-BE49-F238E27FC236}">
                <a16:creationId xmlns:a16="http://schemas.microsoft.com/office/drawing/2014/main" id="{F7C2EE7B-A7A4-0D40-9C76-7EF3C0A265B2}"/>
              </a:ext>
            </a:extLst>
          </p:cNvPr>
          <p:cNvPicPr>
            <a:picLocks noChangeAspect="1"/>
          </p:cNvPicPr>
          <p:nvPr/>
        </p:nvPicPr>
        <p:blipFill>
          <a:blip r:embed="rId3">
            <a:clrChange>
              <a:clrFrom>
                <a:srgbClr val="FFFFFF"/>
              </a:clrFrom>
              <a:clrTo>
                <a:srgbClr val="FFFFFF">
                  <a:alpha val="0"/>
                </a:srgbClr>
              </a:clrTo>
            </a:clrChange>
          </a:blip>
          <a:srcRect/>
          <a:stretch/>
        </p:blipFill>
        <p:spPr>
          <a:xfrm>
            <a:off x="146411" y="3325200"/>
            <a:ext cx="7965406" cy="2396761"/>
          </a:xfrm>
          <a:prstGeom prst="rect">
            <a:avLst/>
          </a:prstGeom>
        </p:spPr>
      </p:pic>
      <p:sp>
        <p:nvSpPr>
          <p:cNvPr id="2" name="Textfeld 1">
            <a:extLst>
              <a:ext uri="{FF2B5EF4-FFF2-40B4-BE49-F238E27FC236}">
                <a16:creationId xmlns:a16="http://schemas.microsoft.com/office/drawing/2014/main" id="{D425CF4F-8B72-674C-8556-E02D2D67A044}"/>
              </a:ext>
            </a:extLst>
          </p:cNvPr>
          <p:cNvSpPr txBox="1"/>
          <p:nvPr/>
        </p:nvSpPr>
        <p:spPr>
          <a:xfrm>
            <a:off x="7048500" y="6488668"/>
            <a:ext cx="3222357" cy="369332"/>
          </a:xfrm>
          <a:prstGeom prst="rect">
            <a:avLst/>
          </a:prstGeom>
          <a:noFill/>
        </p:spPr>
        <p:txBody>
          <a:bodyPr wrap="none" rtlCol="0">
            <a:spAutoFit/>
          </a:bodyPr>
          <a:lstStyle/>
          <a:p>
            <a:r>
              <a:rPr lang="de-IT" dirty="0"/>
              <a:t>Picture: Silke Griesser, 23.12.2020</a:t>
            </a:r>
          </a:p>
        </p:txBody>
      </p:sp>
    </p:spTree>
    <p:extLst>
      <p:ext uri="{BB962C8B-B14F-4D97-AF65-F5344CB8AC3E}">
        <p14:creationId xmlns:p14="http://schemas.microsoft.com/office/powerpoint/2010/main" val="1667115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nhaltsplatzhalter 6">
            <a:extLst>
              <a:ext uri="{FF2B5EF4-FFF2-40B4-BE49-F238E27FC236}">
                <a16:creationId xmlns:a16="http://schemas.microsoft.com/office/drawing/2014/main" id="{DD791E47-2547-C24E-AE88-E983D0466389}"/>
              </a:ext>
            </a:extLst>
          </p:cNvPr>
          <p:cNvPicPr>
            <a:picLocks noGrp="1" noChangeAspect="1"/>
          </p:cNvPicPr>
          <p:nvPr>
            <p:ph idx="1"/>
          </p:nvPr>
        </p:nvPicPr>
        <p:blipFill>
          <a:blip r:embed="rId2"/>
          <a:stretch>
            <a:fillRect/>
          </a:stretch>
        </p:blipFill>
        <p:spPr>
          <a:xfrm>
            <a:off x="0" y="0"/>
            <a:ext cx="9158288" cy="6868716"/>
          </a:xfrm>
        </p:spPr>
      </p:pic>
      <p:sp>
        <p:nvSpPr>
          <p:cNvPr id="4" name="Datumsplatzhalter 3">
            <a:extLst>
              <a:ext uri="{FF2B5EF4-FFF2-40B4-BE49-F238E27FC236}">
                <a16:creationId xmlns:a16="http://schemas.microsoft.com/office/drawing/2014/main" id="{FC774E03-6EC6-574C-A75C-85E62E98DFD5}"/>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CFF632EC-4189-664B-8418-7E9951050F03}"/>
              </a:ext>
            </a:extLst>
          </p:cNvPr>
          <p:cNvSpPr>
            <a:spLocks noGrp="1"/>
          </p:cNvSpPr>
          <p:nvPr>
            <p:ph type="sldNum" sz="quarter" idx="11"/>
          </p:nvPr>
        </p:nvSpPr>
        <p:spPr/>
        <p:txBody>
          <a:bodyPr/>
          <a:lstStyle/>
          <a:p>
            <a:pPr>
              <a:defRPr/>
            </a:pPr>
            <a:fld id="{A1428996-F685-467A-9A24-E1C911E03A9F}" type="slidenum">
              <a:rPr lang="de-DE" altLang="de-DE" smtClean="0"/>
              <a:pPr>
                <a:defRPr/>
              </a:pPr>
              <a:t>53</a:t>
            </a:fld>
            <a:endParaRPr lang="de-DE" altLang="de-DE"/>
          </a:p>
        </p:txBody>
      </p:sp>
      <p:sp>
        <p:nvSpPr>
          <p:cNvPr id="2" name="Titel 1">
            <a:extLst>
              <a:ext uri="{FF2B5EF4-FFF2-40B4-BE49-F238E27FC236}">
                <a16:creationId xmlns:a16="http://schemas.microsoft.com/office/drawing/2014/main" id="{7C134054-41A5-F24E-96E9-3F518F07CC1F}"/>
              </a:ext>
            </a:extLst>
          </p:cNvPr>
          <p:cNvSpPr>
            <a:spLocks noGrp="1"/>
          </p:cNvSpPr>
          <p:nvPr>
            <p:ph type="title"/>
          </p:nvPr>
        </p:nvSpPr>
        <p:spPr>
          <a:xfrm>
            <a:off x="-1" y="6519265"/>
            <a:ext cx="3418449" cy="338735"/>
          </a:xfrm>
        </p:spPr>
        <p:txBody>
          <a:bodyPr/>
          <a:lstStyle/>
          <a:p>
            <a:r>
              <a:rPr lang="de-IT" sz="1600" b="0" dirty="0">
                <a:solidFill>
                  <a:schemeClr val="tx1"/>
                </a:solidFill>
              </a:rPr>
              <a:t>Picture: Silke Griesser, 22.12.2020</a:t>
            </a:r>
          </a:p>
        </p:txBody>
      </p:sp>
    </p:spTree>
    <p:extLst>
      <p:ext uri="{BB962C8B-B14F-4D97-AF65-F5344CB8AC3E}">
        <p14:creationId xmlns:p14="http://schemas.microsoft.com/office/powerpoint/2010/main" val="4146950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EC55924A-5CD1-6E4C-B7AB-10F9F8B5E5E0}"/>
              </a:ext>
            </a:extLst>
          </p:cNvPr>
          <p:cNvSpPr>
            <a:spLocks noGrp="1"/>
          </p:cNvSpPr>
          <p:nvPr>
            <p:ph type="title"/>
          </p:nvPr>
        </p:nvSpPr>
        <p:spPr/>
        <p:txBody>
          <a:bodyPr/>
          <a:lstStyle/>
          <a:p>
            <a:endParaRPr lang="de-IT"/>
          </a:p>
        </p:txBody>
      </p:sp>
      <p:pic>
        <p:nvPicPr>
          <p:cNvPr id="7" name="Inhaltsplatzhalter 6">
            <a:extLst>
              <a:ext uri="{FF2B5EF4-FFF2-40B4-BE49-F238E27FC236}">
                <a16:creationId xmlns:a16="http://schemas.microsoft.com/office/drawing/2014/main" id="{A7DD1EEF-DA85-E54C-8FA0-F305BCD8A5DC}"/>
              </a:ext>
            </a:extLst>
          </p:cNvPr>
          <p:cNvPicPr>
            <a:picLocks noGrp="1" noChangeAspect="1"/>
          </p:cNvPicPr>
          <p:nvPr>
            <p:ph sz="half" idx="1"/>
          </p:nvPr>
        </p:nvPicPr>
        <p:blipFill>
          <a:blip r:embed="rId2"/>
          <a:stretch>
            <a:fillRect/>
          </a:stretch>
        </p:blipFill>
        <p:spPr>
          <a:xfrm>
            <a:off x="413498" y="0"/>
            <a:ext cx="5143499" cy="6858000"/>
          </a:xfrm>
        </p:spPr>
      </p:pic>
      <p:pic>
        <p:nvPicPr>
          <p:cNvPr id="11" name="Inhaltsplatzhalter 10">
            <a:extLst>
              <a:ext uri="{FF2B5EF4-FFF2-40B4-BE49-F238E27FC236}">
                <a16:creationId xmlns:a16="http://schemas.microsoft.com/office/drawing/2014/main" id="{0460BDD7-B1BB-4546-8897-4C74A8735FEC}"/>
              </a:ext>
            </a:extLst>
          </p:cNvPr>
          <p:cNvPicPr>
            <a:picLocks noGrp="1" noChangeAspect="1"/>
          </p:cNvPicPr>
          <p:nvPr>
            <p:ph sz="half" idx="2"/>
          </p:nvPr>
        </p:nvPicPr>
        <p:blipFill>
          <a:blip r:embed="rId3"/>
          <a:stretch>
            <a:fillRect/>
          </a:stretch>
        </p:blipFill>
        <p:spPr>
          <a:xfrm>
            <a:off x="6635004" y="0"/>
            <a:ext cx="5143498" cy="6857998"/>
          </a:xfrm>
        </p:spPr>
      </p:pic>
      <p:sp>
        <p:nvSpPr>
          <p:cNvPr id="4" name="Datumsplatzhalter 3">
            <a:extLst>
              <a:ext uri="{FF2B5EF4-FFF2-40B4-BE49-F238E27FC236}">
                <a16:creationId xmlns:a16="http://schemas.microsoft.com/office/drawing/2014/main" id="{80CB3175-3212-C04A-A85C-27557679D1BE}"/>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D6B9EE66-F426-B343-B9CE-89A00C74898B}"/>
              </a:ext>
            </a:extLst>
          </p:cNvPr>
          <p:cNvSpPr>
            <a:spLocks noGrp="1"/>
          </p:cNvSpPr>
          <p:nvPr>
            <p:ph type="sldNum" sz="quarter" idx="11"/>
          </p:nvPr>
        </p:nvSpPr>
        <p:spPr/>
        <p:txBody>
          <a:bodyPr/>
          <a:lstStyle/>
          <a:p>
            <a:pPr>
              <a:defRPr/>
            </a:pPr>
            <a:fld id="{A1428996-F685-467A-9A24-E1C911E03A9F}" type="slidenum">
              <a:rPr lang="de-DE" altLang="de-DE" smtClean="0"/>
              <a:pPr>
                <a:defRPr/>
              </a:pPr>
              <a:t>54</a:t>
            </a:fld>
            <a:endParaRPr lang="de-DE" altLang="de-DE"/>
          </a:p>
        </p:txBody>
      </p:sp>
      <p:sp>
        <p:nvSpPr>
          <p:cNvPr id="12" name="Titel 1">
            <a:extLst>
              <a:ext uri="{FF2B5EF4-FFF2-40B4-BE49-F238E27FC236}">
                <a16:creationId xmlns:a16="http://schemas.microsoft.com/office/drawing/2014/main" id="{1DC9251F-7B3F-C546-A525-DB02EDDF9645}"/>
              </a:ext>
            </a:extLst>
          </p:cNvPr>
          <p:cNvSpPr txBox="1">
            <a:spLocks/>
          </p:cNvSpPr>
          <p:nvPr/>
        </p:nvSpPr>
        <p:spPr>
          <a:xfrm>
            <a:off x="413498" y="6606535"/>
            <a:ext cx="3418449" cy="338735"/>
          </a:xfrm>
          <a:prstGeom prst="rect">
            <a:avLst/>
          </a:prstGeom>
        </p:spPr>
        <p:txBody>
          <a:bodyPr/>
          <a:lstStyle>
            <a:lvl1pPr algn="l" rtl="0" eaLnBrk="0" fontAlgn="base" hangingPunct="0">
              <a:spcBef>
                <a:spcPct val="0"/>
              </a:spcBef>
              <a:spcAft>
                <a:spcPct val="0"/>
              </a:spcAft>
              <a:defRPr sz="3208" b="1" kern="1200">
                <a:solidFill>
                  <a:srgbClr val="007E00"/>
                </a:solidFill>
                <a:latin typeface="+mj-lt"/>
                <a:ea typeface="+mj-ea"/>
                <a:cs typeface="+mj-cs"/>
              </a:defRPr>
            </a:lvl1pPr>
            <a:lvl2pPr algn="l" rtl="0" eaLnBrk="0" fontAlgn="base" hangingPunct="0">
              <a:spcBef>
                <a:spcPct val="0"/>
              </a:spcBef>
              <a:spcAft>
                <a:spcPct val="0"/>
              </a:spcAft>
              <a:defRPr sz="3208" b="1">
                <a:solidFill>
                  <a:srgbClr val="007E00"/>
                </a:solidFill>
                <a:latin typeface="Arial Narrow" panose="020B0606020202030204" pitchFamily="34" charset="0"/>
              </a:defRPr>
            </a:lvl2pPr>
            <a:lvl3pPr algn="l" rtl="0" eaLnBrk="0" fontAlgn="base" hangingPunct="0">
              <a:spcBef>
                <a:spcPct val="0"/>
              </a:spcBef>
              <a:spcAft>
                <a:spcPct val="0"/>
              </a:spcAft>
              <a:defRPr sz="3208" b="1">
                <a:solidFill>
                  <a:srgbClr val="007E00"/>
                </a:solidFill>
                <a:latin typeface="Arial Narrow" panose="020B0606020202030204" pitchFamily="34" charset="0"/>
              </a:defRPr>
            </a:lvl3pPr>
            <a:lvl4pPr algn="l" rtl="0" eaLnBrk="0" fontAlgn="base" hangingPunct="0">
              <a:spcBef>
                <a:spcPct val="0"/>
              </a:spcBef>
              <a:spcAft>
                <a:spcPct val="0"/>
              </a:spcAft>
              <a:defRPr sz="3208" b="1">
                <a:solidFill>
                  <a:srgbClr val="007E00"/>
                </a:solidFill>
                <a:latin typeface="Arial Narrow" panose="020B0606020202030204" pitchFamily="34" charset="0"/>
              </a:defRPr>
            </a:lvl4pPr>
            <a:lvl5pPr algn="l" rtl="0" eaLnBrk="0" fontAlgn="base" hangingPunct="0">
              <a:spcBef>
                <a:spcPct val="0"/>
              </a:spcBef>
              <a:spcAft>
                <a:spcPct val="0"/>
              </a:spcAft>
              <a:defRPr sz="3208" b="1">
                <a:solidFill>
                  <a:srgbClr val="007E00"/>
                </a:solidFill>
                <a:latin typeface="Arial Narrow" panose="020B0606020202030204" pitchFamily="34" charset="0"/>
              </a:defRPr>
            </a:lvl5pPr>
            <a:lvl6pPr marL="458389" algn="l" rtl="0" fontAlgn="base">
              <a:spcBef>
                <a:spcPct val="0"/>
              </a:spcBef>
              <a:spcAft>
                <a:spcPct val="0"/>
              </a:spcAft>
              <a:defRPr sz="3208" b="1">
                <a:solidFill>
                  <a:srgbClr val="007E00"/>
                </a:solidFill>
                <a:latin typeface="Arial Narrow" panose="020B0606020202030204" pitchFamily="34" charset="0"/>
              </a:defRPr>
            </a:lvl6pPr>
            <a:lvl7pPr marL="916777" algn="l" rtl="0" fontAlgn="base">
              <a:spcBef>
                <a:spcPct val="0"/>
              </a:spcBef>
              <a:spcAft>
                <a:spcPct val="0"/>
              </a:spcAft>
              <a:defRPr sz="3208" b="1">
                <a:solidFill>
                  <a:srgbClr val="007E00"/>
                </a:solidFill>
                <a:latin typeface="Arial Narrow" panose="020B0606020202030204" pitchFamily="34" charset="0"/>
              </a:defRPr>
            </a:lvl7pPr>
            <a:lvl8pPr marL="1375166" algn="l" rtl="0" fontAlgn="base">
              <a:spcBef>
                <a:spcPct val="0"/>
              </a:spcBef>
              <a:spcAft>
                <a:spcPct val="0"/>
              </a:spcAft>
              <a:defRPr sz="3208" b="1">
                <a:solidFill>
                  <a:srgbClr val="007E00"/>
                </a:solidFill>
                <a:latin typeface="Arial Narrow" panose="020B0606020202030204" pitchFamily="34" charset="0"/>
              </a:defRPr>
            </a:lvl8pPr>
            <a:lvl9pPr marL="1833555" algn="l" rtl="0" fontAlgn="base">
              <a:spcBef>
                <a:spcPct val="0"/>
              </a:spcBef>
              <a:spcAft>
                <a:spcPct val="0"/>
              </a:spcAft>
              <a:defRPr sz="3208" b="1">
                <a:solidFill>
                  <a:srgbClr val="007E00"/>
                </a:solidFill>
                <a:latin typeface="Arial Narrow" panose="020B0606020202030204" pitchFamily="34" charset="0"/>
              </a:defRPr>
            </a:lvl9pPr>
          </a:lstStyle>
          <a:p>
            <a:r>
              <a:rPr lang="de-IT" sz="1000" b="0" dirty="0">
                <a:solidFill>
                  <a:schemeClr val="tx1"/>
                </a:solidFill>
              </a:rPr>
              <a:t>Picture: Sohlenalm, Simone Müller, 04.03.201</a:t>
            </a:r>
          </a:p>
        </p:txBody>
      </p:sp>
      <p:sp>
        <p:nvSpPr>
          <p:cNvPr id="13" name="Titel 1">
            <a:extLst>
              <a:ext uri="{FF2B5EF4-FFF2-40B4-BE49-F238E27FC236}">
                <a16:creationId xmlns:a16="http://schemas.microsoft.com/office/drawing/2014/main" id="{67887D5A-8D94-EA47-A407-B759C5328710}"/>
              </a:ext>
            </a:extLst>
          </p:cNvPr>
          <p:cNvSpPr txBox="1">
            <a:spLocks/>
          </p:cNvSpPr>
          <p:nvPr/>
        </p:nvSpPr>
        <p:spPr>
          <a:xfrm>
            <a:off x="6635004" y="6606535"/>
            <a:ext cx="3418449" cy="338735"/>
          </a:xfrm>
          <a:prstGeom prst="rect">
            <a:avLst/>
          </a:prstGeom>
        </p:spPr>
        <p:txBody>
          <a:bodyPr/>
          <a:lstStyle>
            <a:lvl1pPr algn="l" rtl="0" eaLnBrk="0" fontAlgn="base" hangingPunct="0">
              <a:spcBef>
                <a:spcPct val="0"/>
              </a:spcBef>
              <a:spcAft>
                <a:spcPct val="0"/>
              </a:spcAft>
              <a:defRPr sz="3208" b="1" kern="1200">
                <a:solidFill>
                  <a:srgbClr val="007E00"/>
                </a:solidFill>
                <a:latin typeface="+mj-lt"/>
                <a:ea typeface="+mj-ea"/>
                <a:cs typeface="+mj-cs"/>
              </a:defRPr>
            </a:lvl1pPr>
            <a:lvl2pPr algn="l" rtl="0" eaLnBrk="0" fontAlgn="base" hangingPunct="0">
              <a:spcBef>
                <a:spcPct val="0"/>
              </a:spcBef>
              <a:spcAft>
                <a:spcPct val="0"/>
              </a:spcAft>
              <a:defRPr sz="3208" b="1">
                <a:solidFill>
                  <a:srgbClr val="007E00"/>
                </a:solidFill>
                <a:latin typeface="Arial Narrow" panose="020B0606020202030204" pitchFamily="34" charset="0"/>
              </a:defRPr>
            </a:lvl2pPr>
            <a:lvl3pPr algn="l" rtl="0" eaLnBrk="0" fontAlgn="base" hangingPunct="0">
              <a:spcBef>
                <a:spcPct val="0"/>
              </a:spcBef>
              <a:spcAft>
                <a:spcPct val="0"/>
              </a:spcAft>
              <a:defRPr sz="3208" b="1">
                <a:solidFill>
                  <a:srgbClr val="007E00"/>
                </a:solidFill>
                <a:latin typeface="Arial Narrow" panose="020B0606020202030204" pitchFamily="34" charset="0"/>
              </a:defRPr>
            </a:lvl3pPr>
            <a:lvl4pPr algn="l" rtl="0" eaLnBrk="0" fontAlgn="base" hangingPunct="0">
              <a:spcBef>
                <a:spcPct val="0"/>
              </a:spcBef>
              <a:spcAft>
                <a:spcPct val="0"/>
              </a:spcAft>
              <a:defRPr sz="3208" b="1">
                <a:solidFill>
                  <a:srgbClr val="007E00"/>
                </a:solidFill>
                <a:latin typeface="Arial Narrow" panose="020B0606020202030204" pitchFamily="34" charset="0"/>
              </a:defRPr>
            </a:lvl4pPr>
            <a:lvl5pPr algn="l" rtl="0" eaLnBrk="0" fontAlgn="base" hangingPunct="0">
              <a:spcBef>
                <a:spcPct val="0"/>
              </a:spcBef>
              <a:spcAft>
                <a:spcPct val="0"/>
              </a:spcAft>
              <a:defRPr sz="3208" b="1">
                <a:solidFill>
                  <a:srgbClr val="007E00"/>
                </a:solidFill>
                <a:latin typeface="Arial Narrow" panose="020B0606020202030204" pitchFamily="34" charset="0"/>
              </a:defRPr>
            </a:lvl5pPr>
            <a:lvl6pPr marL="458389" algn="l" rtl="0" fontAlgn="base">
              <a:spcBef>
                <a:spcPct val="0"/>
              </a:spcBef>
              <a:spcAft>
                <a:spcPct val="0"/>
              </a:spcAft>
              <a:defRPr sz="3208" b="1">
                <a:solidFill>
                  <a:srgbClr val="007E00"/>
                </a:solidFill>
                <a:latin typeface="Arial Narrow" panose="020B0606020202030204" pitchFamily="34" charset="0"/>
              </a:defRPr>
            </a:lvl6pPr>
            <a:lvl7pPr marL="916777" algn="l" rtl="0" fontAlgn="base">
              <a:spcBef>
                <a:spcPct val="0"/>
              </a:spcBef>
              <a:spcAft>
                <a:spcPct val="0"/>
              </a:spcAft>
              <a:defRPr sz="3208" b="1">
                <a:solidFill>
                  <a:srgbClr val="007E00"/>
                </a:solidFill>
                <a:latin typeface="Arial Narrow" panose="020B0606020202030204" pitchFamily="34" charset="0"/>
              </a:defRPr>
            </a:lvl7pPr>
            <a:lvl8pPr marL="1375166" algn="l" rtl="0" fontAlgn="base">
              <a:spcBef>
                <a:spcPct val="0"/>
              </a:spcBef>
              <a:spcAft>
                <a:spcPct val="0"/>
              </a:spcAft>
              <a:defRPr sz="3208" b="1">
                <a:solidFill>
                  <a:srgbClr val="007E00"/>
                </a:solidFill>
                <a:latin typeface="Arial Narrow" panose="020B0606020202030204" pitchFamily="34" charset="0"/>
              </a:defRPr>
            </a:lvl8pPr>
            <a:lvl9pPr marL="1833555" algn="l" rtl="0" fontAlgn="base">
              <a:spcBef>
                <a:spcPct val="0"/>
              </a:spcBef>
              <a:spcAft>
                <a:spcPct val="0"/>
              </a:spcAft>
              <a:defRPr sz="3208" b="1">
                <a:solidFill>
                  <a:srgbClr val="007E00"/>
                </a:solidFill>
                <a:latin typeface="Arial Narrow" panose="020B0606020202030204" pitchFamily="34" charset="0"/>
              </a:defRPr>
            </a:lvl9pPr>
          </a:lstStyle>
          <a:p>
            <a:r>
              <a:rPr lang="de-IT" sz="1000" b="0" dirty="0">
                <a:solidFill>
                  <a:schemeClr val="tx1"/>
                </a:solidFill>
              </a:rPr>
              <a:t>Picture:  Krautgartenscharte,  Silke Griesser, 25.02.201</a:t>
            </a:r>
          </a:p>
        </p:txBody>
      </p:sp>
    </p:spTree>
    <p:extLst>
      <p:ext uri="{BB962C8B-B14F-4D97-AF65-F5344CB8AC3E}">
        <p14:creationId xmlns:p14="http://schemas.microsoft.com/office/powerpoint/2010/main" val="4115210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3A7C80-AFE4-1C49-82F4-F661DA5E3ED9}"/>
              </a:ext>
            </a:extLst>
          </p:cNvPr>
          <p:cNvSpPr>
            <a:spLocks noGrp="1"/>
          </p:cNvSpPr>
          <p:nvPr>
            <p:ph type="title"/>
          </p:nvPr>
        </p:nvSpPr>
        <p:spPr/>
        <p:txBody>
          <a:bodyPr/>
          <a:lstStyle/>
          <a:p>
            <a:r>
              <a:rPr lang="de-IT" dirty="0">
                <a:solidFill>
                  <a:srgbClr val="002060"/>
                </a:solidFill>
              </a:rPr>
              <a:t>Breitspitzbahn, 01.04.2021</a:t>
            </a:r>
          </a:p>
        </p:txBody>
      </p:sp>
      <p:sp>
        <p:nvSpPr>
          <p:cNvPr id="4" name="Datumsplatzhalter 3">
            <a:extLst>
              <a:ext uri="{FF2B5EF4-FFF2-40B4-BE49-F238E27FC236}">
                <a16:creationId xmlns:a16="http://schemas.microsoft.com/office/drawing/2014/main" id="{95DD8889-E3EC-A34F-9C8F-66D6C01C5B23}"/>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EF82643B-D348-7643-81D8-FA778F64C861}"/>
              </a:ext>
            </a:extLst>
          </p:cNvPr>
          <p:cNvSpPr>
            <a:spLocks noGrp="1"/>
          </p:cNvSpPr>
          <p:nvPr>
            <p:ph type="sldNum" sz="quarter" idx="11"/>
          </p:nvPr>
        </p:nvSpPr>
        <p:spPr/>
        <p:txBody>
          <a:bodyPr/>
          <a:lstStyle/>
          <a:p>
            <a:pPr>
              <a:defRPr/>
            </a:pPr>
            <a:fld id="{A1428996-F685-467A-9A24-E1C911E03A9F}" type="slidenum">
              <a:rPr lang="de-DE" altLang="de-DE" smtClean="0"/>
              <a:pPr>
                <a:defRPr/>
              </a:pPr>
              <a:t>55</a:t>
            </a:fld>
            <a:endParaRPr lang="de-DE" altLang="de-DE"/>
          </a:p>
        </p:txBody>
      </p:sp>
      <p:pic>
        <p:nvPicPr>
          <p:cNvPr id="19" name="Grafik 18">
            <a:extLst>
              <a:ext uri="{FF2B5EF4-FFF2-40B4-BE49-F238E27FC236}">
                <a16:creationId xmlns:a16="http://schemas.microsoft.com/office/drawing/2014/main" id="{E2BE8677-8580-A945-9A61-58243C2FB77D}"/>
              </a:ext>
            </a:extLst>
          </p:cNvPr>
          <p:cNvPicPr>
            <a:picLocks noChangeAspect="1"/>
          </p:cNvPicPr>
          <p:nvPr/>
        </p:nvPicPr>
        <p:blipFill>
          <a:blip r:embed="rId2"/>
          <a:stretch>
            <a:fillRect/>
          </a:stretch>
        </p:blipFill>
        <p:spPr>
          <a:xfrm>
            <a:off x="0" y="1298199"/>
            <a:ext cx="12192000" cy="2779901"/>
          </a:xfrm>
          <a:prstGeom prst="rect">
            <a:avLst/>
          </a:prstGeom>
        </p:spPr>
      </p:pic>
      <p:pic>
        <p:nvPicPr>
          <p:cNvPr id="17" name="Inhaltsplatzhalter 16">
            <a:extLst>
              <a:ext uri="{FF2B5EF4-FFF2-40B4-BE49-F238E27FC236}">
                <a16:creationId xmlns:a16="http://schemas.microsoft.com/office/drawing/2014/main" id="{51D2BA4A-105C-634D-9C16-1FDF2877B7AA}"/>
              </a:ext>
            </a:extLst>
          </p:cNvPr>
          <p:cNvPicPr>
            <a:picLocks noGrp="1" noChangeAspect="1"/>
          </p:cNvPicPr>
          <p:nvPr>
            <p:ph idx="1"/>
          </p:nvPr>
        </p:nvPicPr>
        <p:blipFill>
          <a:blip r:embed="rId3"/>
          <a:stretch>
            <a:fillRect/>
          </a:stretch>
        </p:blipFill>
        <p:spPr>
          <a:xfrm>
            <a:off x="0" y="4078100"/>
            <a:ext cx="12192000" cy="2779900"/>
          </a:xfrm>
        </p:spPr>
      </p:pic>
    </p:spTree>
    <p:extLst>
      <p:ext uri="{BB962C8B-B14F-4D97-AF65-F5344CB8AC3E}">
        <p14:creationId xmlns:p14="http://schemas.microsoft.com/office/powerpoint/2010/main" val="3529175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C0FE2D-26A9-7C49-B708-1D5BCC5944D1}"/>
              </a:ext>
            </a:extLst>
          </p:cNvPr>
          <p:cNvSpPr>
            <a:spLocks noGrp="1"/>
          </p:cNvSpPr>
          <p:nvPr>
            <p:ph type="title"/>
          </p:nvPr>
        </p:nvSpPr>
        <p:spPr/>
        <p:txBody>
          <a:bodyPr/>
          <a:lstStyle/>
          <a:p>
            <a:r>
              <a:rPr lang="de-IT" dirty="0">
                <a:solidFill>
                  <a:srgbClr val="002060"/>
                </a:solidFill>
              </a:rPr>
              <a:t>Weiberhimmel, 03.04.2021</a:t>
            </a:r>
          </a:p>
        </p:txBody>
      </p:sp>
      <p:pic>
        <p:nvPicPr>
          <p:cNvPr id="7" name="Inhaltsplatzhalter 6">
            <a:extLst>
              <a:ext uri="{FF2B5EF4-FFF2-40B4-BE49-F238E27FC236}">
                <a16:creationId xmlns:a16="http://schemas.microsoft.com/office/drawing/2014/main" id="{D2993474-ED7F-D94E-81F0-01A6FB5B1897}"/>
              </a:ext>
            </a:extLst>
          </p:cNvPr>
          <p:cNvPicPr>
            <a:picLocks noGrp="1" noChangeAspect="1"/>
          </p:cNvPicPr>
          <p:nvPr>
            <p:ph idx="1"/>
          </p:nvPr>
        </p:nvPicPr>
        <p:blipFill>
          <a:blip r:embed="rId2"/>
          <a:stretch>
            <a:fillRect/>
          </a:stretch>
        </p:blipFill>
        <p:spPr>
          <a:xfrm>
            <a:off x="0" y="4078100"/>
            <a:ext cx="12192000" cy="2779900"/>
          </a:xfrm>
        </p:spPr>
      </p:pic>
      <p:sp>
        <p:nvSpPr>
          <p:cNvPr id="4" name="Datumsplatzhalter 3">
            <a:extLst>
              <a:ext uri="{FF2B5EF4-FFF2-40B4-BE49-F238E27FC236}">
                <a16:creationId xmlns:a16="http://schemas.microsoft.com/office/drawing/2014/main" id="{1A50D915-9492-6841-9F68-B0000CAB333A}"/>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21DF0D78-B66B-1E49-9389-FEAF48E5985E}"/>
              </a:ext>
            </a:extLst>
          </p:cNvPr>
          <p:cNvSpPr>
            <a:spLocks noGrp="1"/>
          </p:cNvSpPr>
          <p:nvPr>
            <p:ph type="sldNum" sz="quarter" idx="11"/>
          </p:nvPr>
        </p:nvSpPr>
        <p:spPr/>
        <p:txBody>
          <a:bodyPr/>
          <a:lstStyle/>
          <a:p>
            <a:pPr>
              <a:defRPr/>
            </a:pPr>
            <a:fld id="{A1428996-F685-467A-9A24-E1C911E03A9F}" type="slidenum">
              <a:rPr lang="de-DE" altLang="de-DE" smtClean="0"/>
              <a:pPr>
                <a:defRPr/>
              </a:pPr>
              <a:t>56</a:t>
            </a:fld>
            <a:endParaRPr lang="de-DE" altLang="de-DE"/>
          </a:p>
        </p:txBody>
      </p:sp>
      <p:pic>
        <p:nvPicPr>
          <p:cNvPr id="9" name="Grafik 8">
            <a:extLst>
              <a:ext uri="{FF2B5EF4-FFF2-40B4-BE49-F238E27FC236}">
                <a16:creationId xmlns:a16="http://schemas.microsoft.com/office/drawing/2014/main" id="{C2D22507-5003-6C4E-B90F-6DDF78B99CBA}"/>
              </a:ext>
            </a:extLst>
          </p:cNvPr>
          <p:cNvPicPr>
            <a:picLocks noChangeAspect="1"/>
          </p:cNvPicPr>
          <p:nvPr/>
        </p:nvPicPr>
        <p:blipFill>
          <a:blip r:embed="rId3"/>
          <a:stretch>
            <a:fillRect/>
          </a:stretch>
        </p:blipFill>
        <p:spPr>
          <a:xfrm>
            <a:off x="0" y="1286278"/>
            <a:ext cx="12192000" cy="2791822"/>
          </a:xfrm>
          <a:prstGeom prst="rect">
            <a:avLst/>
          </a:prstGeom>
        </p:spPr>
      </p:pic>
    </p:spTree>
    <p:extLst>
      <p:ext uri="{BB962C8B-B14F-4D97-AF65-F5344CB8AC3E}">
        <p14:creationId xmlns:p14="http://schemas.microsoft.com/office/powerpoint/2010/main" val="1032680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C0FE2D-26A9-7C49-B708-1D5BCC5944D1}"/>
              </a:ext>
            </a:extLst>
          </p:cNvPr>
          <p:cNvSpPr>
            <a:spLocks noGrp="1"/>
          </p:cNvSpPr>
          <p:nvPr>
            <p:ph type="title"/>
          </p:nvPr>
        </p:nvSpPr>
        <p:spPr/>
        <p:txBody>
          <a:bodyPr/>
          <a:lstStyle/>
          <a:p>
            <a:r>
              <a:rPr lang="de-IT" dirty="0">
                <a:solidFill>
                  <a:srgbClr val="002060"/>
                </a:solidFill>
              </a:rPr>
              <a:t>Weiberhimmel, 03.04.2021</a:t>
            </a:r>
          </a:p>
        </p:txBody>
      </p:sp>
      <p:sp>
        <p:nvSpPr>
          <p:cNvPr id="4" name="Datumsplatzhalter 3">
            <a:extLst>
              <a:ext uri="{FF2B5EF4-FFF2-40B4-BE49-F238E27FC236}">
                <a16:creationId xmlns:a16="http://schemas.microsoft.com/office/drawing/2014/main" id="{1A50D915-9492-6841-9F68-B0000CAB333A}"/>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21DF0D78-B66B-1E49-9389-FEAF48E5985E}"/>
              </a:ext>
            </a:extLst>
          </p:cNvPr>
          <p:cNvSpPr>
            <a:spLocks noGrp="1"/>
          </p:cNvSpPr>
          <p:nvPr>
            <p:ph type="sldNum" sz="quarter" idx="11"/>
          </p:nvPr>
        </p:nvSpPr>
        <p:spPr/>
        <p:txBody>
          <a:bodyPr/>
          <a:lstStyle/>
          <a:p>
            <a:pPr>
              <a:defRPr/>
            </a:pPr>
            <a:fld id="{A1428996-F685-467A-9A24-E1C911E03A9F}" type="slidenum">
              <a:rPr lang="de-DE" altLang="de-DE" smtClean="0"/>
              <a:pPr>
                <a:defRPr/>
              </a:pPr>
              <a:t>57</a:t>
            </a:fld>
            <a:endParaRPr lang="de-DE" altLang="de-DE"/>
          </a:p>
        </p:txBody>
      </p:sp>
      <p:pic>
        <p:nvPicPr>
          <p:cNvPr id="10" name="Inhaltsplatzhalter 9">
            <a:extLst>
              <a:ext uri="{FF2B5EF4-FFF2-40B4-BE49-F238E27FC236}">
                <a16:creationId xmlns:a16="http://schemas.microsoft.com/office/drawing/2014/main" id="{7614B182-AED7-6A4D-A44B-77AEF7D3C7DE}"/>
              </a:ext>
            </a:extLst>
          </p:cNvPr>
          <p:cNvPicPr>
            <a:picLocks noGrp="1" noChangeAspect="1"/>
          </p:cNvPicPr>
          <p:nvPr>
            <p:ph idx="1"/>
          </p:nvPr>
        </p:nvPicPr>
        <p:blipFill>
          <a:blip r:embed="rId2"/>
          <a:stretch>
            <a:fillRect/>
          </a:stretch>
        </p:blipFill>
        <p:spPr>
          <a:xfrm>
            <a:off x="0" y="2389599"/>
            <a:ext cx="12192000" cy="2791821"/>
          </a:xfrm>
        </p:spPr>
      </p:pic>
    </p:spTree>
    <p:extLst>
      <p:ext uri="{BB962C8B-B14F-4D97-AF65-F5344CB8AC3E}">
        <p14:creationId xmlns:p14="http://schemas.microsoft.com/office/powerpoint/2010/main" val="2925188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10123D-C120-DD49-B97D-3A48DC174DC0}"/>
              </a:ext>
            </a:extLst>
          </p:cNvPr>
          <p:cNvSpPr>
            <a:spLocks noGrp="1"/>
          </p:cNvSpPr>
          <p:nvPr>
            <p:ph type="title"/>
          </p:nvPr>
        </p:nvSpPr>
        <p:spPr/>
        <p:txBody>
          <a:bodyPr/>
          <a:lstStyle/>
          <a:p>
            <a:r>
              <a:rPr lang="de-IT" dirty="0">
                <a:solidFill>
                  <a:srgbClr val="002060"/>
                </a:solidFill>
              </a:rPr>
              <a:t>Elimination des unerwarteten Trends</a:t>
            </a:r>
            <a:br>
              <a:rPr lang="de-IT" dirty="0">
                <a:solidFill>
                  <a:srgbClr val="002060"/>
                </a:solidFill>
              </a:rPr>
            </a:br>
            <a:r>
              <a:rPr lang="de-IT" sz="2400" dirty="0">
                <a:solidFill>
                  <a:srgbClr val="002060"/>
                </a:solidFill>
              </a:rPr>
              <a:t>(Loosbühelalm, Magdalena, 21.02.2021)</a:t>
            </a:r>
          </a:p>
        </p:txBody>
      </p:sp>
      <p:pic>
        <p:nvPicPr>
          <p:cNvPr id="7" name="Inhaltsplatzhalter 6">
            <a:extLst>
              <a:ext uri="{FF2B5EF4-FFF2-40B4-BE49-F238E27FC236}">
                <a16:creationId xmlns:a16="http://schemas.microsoft.com/office/drawing/2014/main" id="{01CBBB44-2542-1948-9310-209F2EBB0115}"/>
              </a:ext>
            </a:extLst>
          </p:cNvPr>
          <p:cNvPicPr>
            <a:picLocks noGrp="1" noChangeAspect="1"/>
          </p:cNvPicPr>
          <p:nvPr>
            <p:ph idx="1"/>
          </p:nvPr>
        </p:nvPicPr>
        <p:blipFill>
          <a:blip r:embed="rId2"/>
          <a:stretch>
            <a:fillRect/>
          </a:stretch>
        </p:blipFill>
        <p:spPr>
          <a:xfrm>
            <a:off x="0" y="2235508"/>
            <a:ext cx="12192000" cy="4490019"/>
          </a:xfrm>
        </p:spPr>
      </p:pic>
      <p:sp>
        <p:nvSpPr>
          <p:cNvPr id="4" name="Datumsplatzhalter 3">
            <a:extLst>
              <a:ext uri="{FF2B5EF4-FFF2-40B4-BE49-F238E27FC236}">
                <a16:creationId xmlns:a16="http://schemas.microsoft.com/office/drawing/2014/main" id="{5E5079AB-7012-FF49-9496-467E99E94BE1}"/>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88FF8BC0-A8BB-C843-86C3-F3AE390CC159}"/>
              </a:ext>
            </a:extLst>
          </p:cNvPr>
          <p:cNvSpPr>
            <a:spLocks noGrp="1"/>
          </p:cNvSpPr>
          <p:nvPr>
            <p:ph type="sldNum" sz="quarter" idx="11"/>
          </p:nvPr>
        </p:nvSpPr>
        <p:spPr/>
        <p:txBody>
          <a:bodyPr/>
          <a:lstStyle/>
          <a:p>
            <a:pPr>
              <a:defRPr/>
            </a:pPr>
            <a:fld id="{A1428996-F685-467A-9A24-E1C911E03A9F}" type="slidenum">
              <a:rPr lang="de-DE" altLang="de-DE" smtClean="0"/>
              <a:pPr>
                <a:defRPr/>
              </a:pPr>
              <a:t>58</a:t>
            </a:fld>
            <a:endParaRPr lang="de-DE" altLang="de-DE"/>
          </a:p>
        </p:txBody>
      </p:sp>
    </p:spTree>
    <p:extLst>
      <p:ext uri="{BB962C8B-B14F-4D97-AF65-F5344CB8AC3E}">
        <p14:creationId xmlns:p14="http://schemas.microsoft.com/office/powerpoint/2010/main" val="378708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D0F7F5-E9C8-8E4E-9816-6E0FCB0D83C4}"/>
              </a:ext>
            </a:extLst>
          </p:cNvPr>
          <p:cNvSpPr>
            <a:spLocks noGrp="1"/>
          </p:cNvSpPr>
          <p:nvPr>
            <p:ph type="title"/>
          </p:nvPr>
        </p:nvSpPr>
        <p:spPr>
          <a:xfrm>
            <a:off x="8253048" y="2766118"/>
            <a:ext cx="3762798" cy="1325763"/>
          </a:xfrm>
        </p:spPr>
        <p:txBody>
          <a:bodyPr/>
          <a:lstStyle/>
          <a:p>
            <a:r>
              <a:rPr lang="de-IT" dirty="0">
                <a:solidFill>
                  <a:srgbClr val="002060"/>
                </a:solidFill>
              </a:rPr>
              <a:t>Normalisation der Spannungen</a:t>
            </a:r>
            <a:br>
              <a:rPr lang="de-IT" dirty="0">
                <a:solidFill>
                  <a:srgbClr val="002060"/>
                </a:solidFill>
              </a:rPr>
            </a:br>
            <a:r>
              <a:rPr lang="de-IT" sz="2400" dirty="0">
                <a:solidFill>
                  <a:srgbClr val="002060"/>
                </a:solidFill>
              </a:rPr>
              <a:t>(Sauofen, 26.02.2021, Kristin, shouldertaps)</a:t>
            </a:r>
          </a:p>
        </p:txBody>
      </p:sp>
      <p:sp>
        <p:nvSpPr>
          <p:cNvPr id="4" name="Datumsplatzhalter 3">
            <a:extLst>
              <a:ext uri="{FF2B5EF4-FFF2-40B4-BE49-F238E27FC236}">
                <a16:creationId xmlns:a16="http://schemas.microsoft.com/office/drawing/2014/main" id="{3DD9B740-CFE1-1A40-A9EE-9DDA5E2352D3}"/>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5D84CC81-E53D-D649-93A6-5899919E7458}"/>
              </a:ext>
            </a:extLst>
          </p:cNvPr>
          <p:cNvSpPr>
            <a:spLocks noGrp="1"/>
          </p:cNvSpPr>
          <p:nvPr>
            <p:ph type="sldNum" sz="quarter" idx="11"/>
          </p:nvPr>
        </p:nvSpPr>
        <p:spPr/>
        <p:txBody>
          <a:bodyPr/>
          <a:lstStyle/>
          <a:p>
            <a:pPr>
              <a:defRPr/>
            </a:pPr>
            <a:fld id="{A1428996-F685-467A-9A24-E1C911E03A9F}" type="slidenum">
              <a:rPr lang="de-DE" altLang="de-DE" smtClean="0"/>
              <a:pPr>
                <a:defRPr/>
              </a:pPr>
              <a:t>59</a:t>
            </a:fld>
            <a:endParaRPr lang="de-DE" altLang="de-DE"/>
          </a:p>
        </p:txBody>
      </p:sp>
      <p:pic>
        <p:nvPicPr>
          <p:cNvPr id="7" name="Inhaltsplatzhalter 6">
            <a:extLst>
              <a:ext uri="{FF2B5EF4-FFF2-40B4-BE49-F238E27FC236}">
                <a16:creationId xmlns:a16="http://schemas.microsoft.com/office/drawing/2014/main" id="{0AE5401F-DD56-2244-B231-21CF5088A0CA}"/>
              </a:ext>
            </a:extLst>
          </p:cNvPr>
          <p:cNvPicPr>
            <a:picLocks noGrp="1" noChangeAspect="1"/>
          </p:cNvPicPr>
          <p:nvPr>
            <p:ph idx="1"/>
          </p:nvPr>
        </p:nvPicPr>
        <p:blipFill>
          <a:blip r:embed="rId2"/>
          <a:srcRect/>
          <a:stretch/>
        </p:blipFill>
        <p:spPr>
          <a:xfrm>
            <a:off x="70340" y="136340"/>
            <a:ext cx="8182708" cy="6586865"/>
          </a:xfrm>
        </p:spPr>
      </p:pic>
    </p:spTree>
    <p:extLst>
      <p:ext uri="{BB962C8B-B14F-4D97-AF65-F5344CB8AC3E}">
        <p14:creationId xmlns:p14="http://schemas.microsoft.com/office/powerpoint/2010/main" val="830692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0B005476-F95F-4A44-B039-E41C7499A95F}"/>
              </a:ext>
            </a:extLst>
          </p:cNvPr>
          <p:cNvPicPr>
            <a:picLocks noChangeAspect="1"/>
          </p:cNvPicPr>
          <p:nvPr/>
        </p:nvPicPr>
        <p:blipFill>
          <a:blip r:embed="rId3">
            <a:alphaModFix amt="50000"/>
          </a:blip>
          <a:stretch>
            <a:fillRect/>
          </a:stretch>
        </p:blipFill>
        <p:spPr>
          <a:xfrm>
            <a:off x="-59376" y="-1187532"/>
            <a:ext cx="12251376" cy="9188532"/>
          </a:xfrm>
          <a:prstGeom prst="rect">
            <a:avLst/>
          </a:prstGeom>
        </p:spPr>
      </p:pic>
      <p:sp>
        <p:nvSpPr>
          <p:cNvPr id="2" name="Untertitel 1">
            <a:extLst>
              <a:ext uri="{FF2B5EF4-FFF2-40B4-BE49-F238E27FC236}">
                <a16:creationId xmlns:a16="http://schemas.microsoft.com/office/drawing/2014/main" id="{C107E84C-4F9A-764B-83B2-55BF488E5354}"/>
              </a:ext>
            </a:extLst>
          </p:cNvPr>
          <p:cNvSpPr>
            <a:spLocks noGrp="1"/>
          </p:cNvSpPr>
          <p:nvPr>
            <p:ph type="subTitle" idx="1"/>
          </p:nvPr>
        </p:nvSpPr>
        <p:spPr/>
        <p:txBody>
          <a:bodyPr/>
          <a:lstStyle/>
          <a:p>
            <a:endParaRPr lang="de-IT" dirty="0"/>
          </a:p>
          <a:p>
            <a:endParaRPr lang="de-IT" dirty="0"/>
          </a:p>
          <a:p>
            <a:endParaRPr lang="de-IT" dirty="0"/>
          </a:p>
        </p:txBody>
      </p:sp>
      <p:sp>
        <p:nvSpPr>
          <p:cNvPr id="4" name="Datumsplatzhalter 3"/>
          <p:cNvSpPr>
            <a:spLocks noGrp="1"/>
          </p:cNvSpPr>
          <p:nvPr>
            <p:ph type="dt" sz="half" idx="10"/>
          </p:nvPr>
        </p:nvSpPr>
        <p:spPr/>
        <p:txBody>
          <a:bodyPr/>
          <a:lstStyle/>
          <a:p>
            <a:pPr marL="0" marR="0" lvl="0" indent="0" algn="l" defTabSz="916777" rtl="0" eaLnBrk="1" fontAlgn="base" latinLnBrk="0" hangingPunct="1">
              <a:lnSpc>
                <a:spcPct val="100000"/>
              </a:lnSpc>
              <a:spcBef>
                <a:spcPct val="0"/>
              </a:spcBef>
              <a:spcAft>
                <a:spcPct val="0"/>
              </a:spcAft>
              <a:buClrTx/>
              <a:buSzTx/>
              <a:buFontTx/>
              <a:buNone/>
              <a:tabLst/>
              <a:defRPr/>
            </a:pPr>
            <a:fld id="{375FD020-7315-094C-A659-A5FA9D18F7BB}" type="datetime1">
              <a:rPr kumimoji="0" lang="de-DE" altLang="de-DE" sz="902" b="1"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11.01.22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Foliennummernplatzhalter 4"/>
          <p:cNvSpPr>
            <a:spLocks noGrp="1"/>
          </p:cNvSpPr>
          <p:nvPr>
            <p:ph type="sldNum" sz="quarter" idx="11"/>
          </p:nvPr>
        </p:nvSpPr>
        <p:spPr/>
        <p:txBody>
          <a:bodyPr/>
          <a:lstStyle/>
          <a:p>
            <a:pPr marL="0" marR="0" lvl="0" indent="0" algn="r" defTabSz="916777" rtl="0" eaLnBrk="1" fontAlgn="base" latinLnBrk="0" hangingPunct="1">
              <a:lnSpc>
                <a:spcPct val="100000"/>
              </a:lnSpc>
              <a:spcBef>
                <a:spcPct val="0"/>
              </a:spcBef>
              <a:spcAft>
                <a:spcPct val="0"/>
              </a:spcAft>
              <a:buClrTx/>
              <a:buSzTx/>
              <a:buFontTx/>
              <a:buNone/>
              <a:tabLst/>
              <a:defRPr/>
            </a:pPr>
            <a:fld id="{A1428996-F685-467A-9A24-E1C911E03A9F}" type="slidenum">
              <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6777" rtl="0" eaLnBrk="1" fontAlgn="base" latinLnBrk="0" hangingPunct="1">
                <a:lnSpc>
                  <a:spcPct val="100000"/>
                </a:lnSpc>
                <a:spcBef>
                  <a:spcPct val="0"/>
                </a:spcBef>
                <a:spcAft>
                  <a:spcPct val="0"/>
                </a:spcAft>
                <a:buClrTx/>
                <a:buSzTx/>
                <a:buFontTx/>
                <a:buNone/>
                <a:tabLst/>
                <a:defRPr/>
              </a:pPr>
              <a:t>6</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 name="Titel 5">
            <a:extLst>
              <a:ext uri="{FF2B5EF4-FFF2-40B4-BE49-F238E27FC236}">
                <a16:creationId xmlns:a16="http://schemas.microsoft.com/office/drawing/2014/main" id="{3543476E-CA1A-6440-8B79-09AA5C46000C}"/>
              </a:ext>
            </a:extLst>
          </p:cNvPr>
          <p:cNvSpPr>
            <a:spLocks noGrp="1"/>
          </p:cNvSpPr>
          <p:nvPr>
            <p:ph type="ctrTitle"/>
          </p:nvPr>
        </p:nvSpPr>
        <p:spPr/>
        <p:txBody>
          <a:bodyPr/>
          <a:lstStyle/>
          <a:p>
            <a:endParaRPr lang="de-IT"/>
          </a:p>
        </p:txBody>
      </p:sp>
      <p:sp>
        <p:nvSpPr>
          <p:cNvPr id="12" name="Titel 1">
            <a:extLst>
              <a:ext uri="{FF2B5EF4-FFF2-40B4-BE49-F238E27FC236}">
                <a16:creationId xmlns:a16="http://schemas.microsoft.com/office/drawing/2014/main" id="{A0E90543-6D00-0044-B385-82972706BAEB}"/>
              </a:ext>
            </a:extLst>
          </p:cNvPr>
          <p:cNvSpPr txBox="1">
            <a:spLocks/>
          </p:cNvSpPr>
          <p:nvPr/>
        </p:nvSpPr>
        <p:spPr>
          <a:xfrm>
            <a:off x="272919" y="226141"/>
            <a:ext cx="9431520" cy="1315578"/>
          </a:xfrm>
          <a:prstGeom prst="rect">
            <a:avLst/>
          </a:prstGeom>
        </p:spPr>
        <p:txBody>
          <a:bodyPr anchor="b"/>
          <a:lstStyle>
            <a:lvl1pPr algn="ctr" rtl="0" eaLnBrk="0" fontAlgn="base" hangingPunct="0">
              <a:spcBef>
                <a:spcPct val="0"/>
              </a:spcBef>
              <a:spcAft>
                <a:spcPct val="0"/>
              </a:spcAft>
              <a:defRPr sz="6016" b="1" kern="1200">
                <a:solidFill>
                  <a:srgbClr val="007E00"/>
                </a:solidFill>
                <a:latin typeface="+mj-lt"/>
                <a:ea typeface="+mj-ea"/>
                <a:cs typeface="+mj-cs"/>
              </a:defRPr>
            </a:lvl1pPr>
            <a:lvl2pPr algn="l" rtl="0" eaLnBrk="0" fontAlgn="base" hangingPunct="0">
              <a:spcBef>
                <a:spcPct val="0"/>
              </a:spcBef>
              <a:spcAft>
                <a:spcPct val="0"/>
              </a:spcAft>
              <a:defRPr sz="3208" b="1">
                <a:solidFill>
                  <a:srgbClr val="007E00"/>
                </a:solidFill>
                <a:latin typeface="Arial Narrow" panose="020B0606020202030204" pitchFamily="34" charset="0"/>
              </a:defRPr>
            </a:lvl2pPr>
            <a:lvl3pPr algn="l" rtl="0" eaLnBrk="0" fontAlgn="base" hangingPunct="0">
              <a:spcBef>
                <a:spcPct val="0"/>
              </a:spcBef>
              <a:spcAft>
                <a:spcPct val="0"/>
              </a:spcAft>
              <a:defRPr sz="3208" b="1">
                <a:solidFill>
                  <a:srgbClr val="007E00"/>
                </a:solidFill>
                <a:latin typeface="Arial Narrow" panose="020B0606020202030204" pitchFamily="34" charset="0"/>
              </a:defRPr>
            </a:lvl3pPr>
            <a:lvl4pPr algn="l" rtl="0" eaLnBrk="0" fontAlgn="base" hangingPunct="0">
              <a:spcBef>
                <a:spcPct val="0"/>
              </a:spcBef>
              <a:spcAft>
                <a:spcPct val="0"/>
              </a:spcAft>
              <a:defRPr sz="3208" b="1">
                <a:solidFill>
                  <a:srgbClr val="007E00"/>
                </a:solidFill>
                <a:latin typeface="Arial Narrow" panose="020B0606020202030204" pitchFamily="34" charset="0"/>
              </a:defRPr>
            </a:lvl4pPr>
            <a:lvl5pPr algn="l" rtl="0" eaLnBrk="0" fontAlgn="base" hangingPunct="0">
              <a:spcBef>
                <a:spcPct val="0"/>
              </a:spcBef>
              <a:spcAft>
                <a:spcPct val="0"/>
              </a:spcAft>
              <a:defRPr sz="3208" b="1">
                <a:solidFill>
                  <a:srgbClr val="007E00"/>
                </a:solidFill>
                <a:latin typeface="Arial Narrow" panose="020B0606020202030204" pitchFamily="34" charset="0"/>
              </a:defRPr>
            </a:lvl5pPr>
            <a:lvl6pPr marL="458389" algn="l" rtl="0" fontAlgn="base">
              <a:spcBef>
                <a:spcPct val="0"/>
              </a:spcBef>
              <a:spcAft>
                <a:spcPct val="0"/>
              </a:spcAft>
              <a:defRPr sz="3208" b="1">
                <a:solidFill>
                  <a:srgbClr val="007E00"/>
                </a:solidFill>
                <a:latin typeface="Arial Narrow" panose="020B0606020202030204" pitchFamily="34" charset="0"/>
              </a:defRPr>
            </a:lvl6pPr>
            <a:lvl7pPr marL="916777" algn="l" rtl="0" fontAlgn="base">
              <a:spcBef>
                <a:spcPct val="0"/>
              </a:spcBef>
              <a:spcAft>
                <a:spcPct val="0"/>
              </a:spcAft>
              <a:defRPr sz="3208" b="1">
                <a:solidFill>
                  <a:srgbClr val="007E00"/>
                </a:solidFill>
                <a:latin typeface="Arial Narrow" panose="020B0606020202030204" pitchFamily="34" charset="0"/>
              </a:defRPr>
            </a:lvl7pPr>
            <a:lvl8pPr marL="1375166" algn="l" rtl="0" fontAlgn="base">
              <a:spcBef>
                <a:spcPct val="0"/>
              </a:spcBef>
              <a:spcAft>
                <a:spcPct val="0"/>
              </a:spcAft>
              <a:defRPr sz="3208" b="1">
                <a:solidFill>
                  <a:srgbClr val="007E00"/>
                </a:solidFill>
                <a:latin typeface="Arial Narrow" panose="020B0606020202030204" pitchFamily="34" charset="0"/>
              </a:defRPr>
            </a:lvl8pPr>
            <a:lvl9pPr marL="1833555" algn="l" rtl="0" fontAlgn="base">
              <a:spcBef>
                <a:spcPct val="0"/>
              </a:spcBef>
              <a:spcAft>
                <a:spcPct val="0"/>
              </a:spcAft>
              <a:defRPr sz="3208" b="1">
                <a:solidFill>
                  <a:srgbClr val="007E00"/>
                </a:solidFill>
                <a:latin typeface="Arial Narrow" panose="020B0606020202030204" pitchFamily="34" charset="0"/>
              </a:defRPr>
            </a:lvl9pPr>
          </a:lstStyle>
          <a:p>
            <a:r>
              <a:rPr lang="de-IT" sz="3200" dirty="0">
                <a:solidFill>
                  <a:srgbClr val="002060"/>
                </a:solidFill>
              </a:rPr>
              <a:t>Kraftmessungen aus der Literatur </a:t>
            </a:r>
            <a:r>
              <a:rPr lang="de-IT" sz="3200" baseline="30000" dirty="0">
                <a:solidFill>
                  <a:srgbClr val="002060"/>
                </a:solidFill>
              </a:rPr>
              <a:t>[2], [3], [4], [5], [6]</a:t>
            </a:r>
          </a:p>
          <a:p>
            <a:r>
              <a:rPr lang="de-DE" sz="3200" dirty="0">
                <a:solidFill>
                  <a:srgbClr val="195391"/>
                </a:solidFill>
              </a:rPr>
              <a:t>La m</a:t>
            </a:r>
            <a:r>
              <a:rPr lang="de-IT" sz="3200" dirty="0" err="1">
                <a:solidFill>
                  <a:srgbClr val="195391"/>
                </a:solidFill>
              </a:rPr>
              <a:t>isurazioni</a:t>
            </a:r>
            <a:r>
              <a:rPr lang="de-IT" sz="3200" dirty="0">
                <a:solidFill>
                  <a:srgbClr val="195391"/>
                </a:solidFill>
              </a:rPr>
              <a:t> d</a:t>
            </a:r>
            <a:r>
              <a:rPr lang="de-DE" sz="3200" dirty="0" err="1">
                <a:solidFill>
                  <a:srgbClr val="195391"/>
                </a:solidFill>
              </a:rPr>
              <a:t>ella</a:t>
            </a:r>
            <a:r>
              <a:rPr lang="de-IT" sz="3200" dirty="0">
                <a:solidFill>
                  <a:srgbClr val="195391"/>
                </a:solidFill>
              </a:rPr>
              <a:t> forza </a:t>
            </a:r>
            <a:r>
              <a:rPr lang="de-DE" sz="3200" dirty="0" err="1">
                <a:solidFill>
                  <a:srgbClr val="195391"/>
                </a:solidFill>
              </a:rPr>
              <a:t>nella</a:t>
            </a:r>
            <a:r>
              <a:rPr lang="de-DE" sz="3200" dirty="0">
                <a:solidFill>
                  <a:srgbClr val="195391"/>
                </a:solidFill>
              </a:rPr>
              <a:t> </a:t>
            </a:r>
            <a:r>
              <a:rPr lang="de-DE" sz="3200" dirty="0" err="1">
                <a:solidFill>
                  <a:srgbClr val="195391"/>
                </a:solidFill>
              </a:rPr>
              <a:t>letteratura</a:t>
            </a:r>
            <a:r>
              <a:rPr lang="de-DE" sz="3200" dirty="0">
                <a:solidFill>
                  <a:srgbClr val="195391"/>
                </a:solidFill>
              </a:rPr>
              <a:t> </a:t>
            </a:r>
            <a:r>
              <a:rPr lang="de-IT" sz="3200" baseline="30000" dirty="0">
                <a:solidFill>
                  <a:srgbClr val="195391"/>
                </a:solidFill>
              </a:rPr>
              <a:t>[2], [3], [4], [5], [6]</a:t>
            </a:r>
            <a:endParaRPr lang="de-IT" sz="3200" dirty="0">
              <a:solidFill>
                <a:srgbClr val="195391"/>
              </a:solidFill>
            </a:endParaRPr>
          </a:p>
          <a:p>
            <a:endParaRPr lang="de-IT" sz="3200" dirty="0">
              <a:solidFill>
                <a:srgbClr val="002060"/>
              </a:solidFill>
            </a:endParaRPr>
          </a:p>
        </p:txBody>
      </p:sp>
      <p:pic>
        <p:nvPicPr>
          <p:cNvPr id="13" name="Grafik 12">
            <a:extLst>
              <a:ext uri="{FF2B5EF4-FFF2-40B4-BE49-F238E27FC236}">
                <a16:creationId xmlns:a16="http://schemas.microsoft.com/office/drawing/2014/main" id="{3325FB9D-640B-E245-A633-4D9A3B095660}"/>
              </a:ext>
            </a:extLst>
          </p:cNvPr>
          <p:cNvPicPr>
            <a:picLocks noChangeAspect="1"/>
          </p:cNvPicPr>
          <p:nvPr/>
        </p:nvPicPr>
        <p:blipFill>
          <a:blip r:embed="rId4"/>
          <a:stretch>
            <a:fillRect/>
          </a:stretch>
        </p:blipFill>
        <p:spPr>
          <a:xfrm>
            <a:off x="615374" y="1048701"/>
            <a:ext cx="9899424" cy="5809299"/>
          </a:xfrm>
          <a:prstGeom prst="rect">
            <a:avLst/>
          </a:prstGeom>
        </p:spPr>
      </p:pic>
    </p:spTree>
    <p:extLst>
      <p:ext uri="{BB962C8B-B14F-4D97-AF65-F5344CB8AC3E}">
        <p14:creationId xmlns:p14="http://schemas.microsoft.com/office/powerpoint/2010/main" val="1198580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D0F7F5-E9C8-8E4E-9816-6E0FCB0D83C4}"/>
              </a:ext>
            </a:extLst>
          </p:cNvPr>
          <p:cNvSpPr>
            <a:spLocks noGrp="1"/>
          </p:cNvSpPr>
          <p:nvPr>
            <p:ph type="title"/>
          </p:nvPr>
        </p:nvSpPr>
        <p:spPr/>
        <p:txBody>
          <a:bodyPr/>
          <a:lstStyle/>
          <a:p>
            <a:endParaRPr lang="de-IT"/>
          </a:p>
        </p:txBody>
      </p:sp>
      <p:sp>
        <p:nvSpPr>
          <p:cNvPr id="4" name="Datumsplatzhalter 3">
            <a:extLst>
              <a:ext uri="{FF2B5EF4-FFF2-40B4-BE49-F238E27FC236}">
                <a16:creationId xmlns:a16="http://schemas.microsoft.com/office/drawing/2014/main" id="{3DD9B740-CFE1-1A40-A9EE-9DDA5E2352D3}"/>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5D84CC81-E53D-D649-93A6-5899919E7458}"/>
              </a:ext>
            </a:extLst>
          </p:cNvPr>
          <p:cNvSpPr>
            <a:spLocks noGrp="1"/>
          </p:cNvSpPr>
          <p:nvPr>
            <p:ph type="sldNum" sz="quarter" idx="11"/>
          </p:nvPr>
        </p:nvSpPr>
        <p:spPr/>
        <p:txBody>
          <a:bodyPr/>
          <a:lstStyle/>
          <a:p>
            <a:pPr>
              <a:defRPr/>
            </a:pPr>
            <a:fld id="{A1428996-F685-467A-9A24-E1C911E03A9F}" type="slidenum">
              <a:rPr lang="de-DE" altLang="de-DE" smtClean="0"/>
              <a:pPr>
                <a:defRPr/>
              </a:pPr>
              <a:t>60</a:t>
            </a:fld>
            <a:endParaRPr lang="de-DE" altLang="de-DE"/>
          </a:p>
        </p:txBody>
      </p:sp>
      <p:pic>
        <p:nvPicPr>
          <p:cNvPr id="7" name="Inhaltsplatzhalter 6">
            <a:extLst>
              <a:ext uri="{FF2B5EF4-FFF2-40B4-BE49-F238E27FC236}">
                <a16:creationId xmlns:a16="http://schemas.microsoft.com/office/drawing/2014/main" id="{0AE5401F-DD56-2244-B231-21CF5088A0CA}"/>
              </a:ext>
            </a:extLst>
          </p:cNvPr>
          <p:cNvPicPr>
            <a:picLocks noGrp="1" noChangeAspect="1"/>
          </p:cNvPicPr>
          <p:nvPr>
            <p:ph idx="1"/>
          </p:nvPr>
        </p:nvPicPr>
        <p:blipFill>
          <a:blip r:embed="rId2"/>
          <a:stretch>
            <a:fillRect/>
          </a:stretch>
        </p:blipFill>
        <p:spPr>
          <a:xfrm>
            <a:off x="70340" y="-1"/>
            <a:ext cx="8182708" cy="6859547"/>
          </a:xfrm>
        </p:spPr>
      </p:pic>
    </p:spTree>
    <p:extLst>
      <p:ext uri="{BB962C8B-B14F-4D97-AF65-F5344CB8AC3E}">
        <p14:creationId xmlns:p14="http://schemas.microsoft.com/office/powerpoint/2010/main" val="3021983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F8DAE4-F9D1-2847-A506-1050955E1866}"/>
              </a:ext>
            </a:extLst>
          </p:cNvPr>
          <p:cNvSpPr>
            <a:spLocks noGrp="1"/>
          </p:cNvSpPr>
          <p:nvPr>
            <p:ph type="title"/>
          </p:nvPr>
        </p:nvSpPr>
        <p:spPr/>
        <p:txBody>
          <a:bodyPr/>
          <a:lstStyle/>
          <a:p>
            <a:endParaRPr lang="de-IT"/>
          </a:p>
        </p:txBody>
      </p:sp>
      <p:pic>
        <p:nvPicPr>
          <p:cNvPr id="7" name="Inhaltsplatzhalter 6">
            <a:extLst>
              <a:ext uri="{FF2B5EF4-FFF2-40B4-BE49-F238E27FC236}">
                <a16:creationId xmlns:a16="http://schemas.microsoft.com/office/drawing/2014/main" id="{DDD51946-0994-6D45-A8CB-31BCCB934BB2}"/>
              </a:ext>
            </a:extLst>
          </p:cNvPr>
          <p:cNvPicPr>
            <a:picLocks noGrp="1" noChangeAspect="1"/>
          </p:cNvPicPr>
          <p:nvPr>
            <p:ph idx="1"/>
          </p:nvPr>
        </p:nvPicPr>
        <p:blipFill>
          <a:blip r:embed="rId2"/>
          <a:srcRect/>
          <a:stretch/>
        </p:blipFill>
        <p:spPr>
          <a:xfrm>
            <a:off x="3939328" y="3466800"/>
            <a:ext cx="3402228" cy="3391200"/>
          </a:xfrm>
        </p:spPr>
      </p:pic>
      <p:sp>
        <p:nvSpPr>
          <p:cNvPr id="4" name="Datumsplatzhalter 3">
            <a:extLst>
              <a:ext uri="{FF2B5EF4-FFF2-40B4-BE49-F238E27FC236}">
                <a16:creationId xmlns:a16="http://schemas.microsoft.com/office/drawing/2014/main" id="{0847FB26-7F46-F44B-B324-F62626C9E863}"/>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B54D8C2D-45CB-9742-8D8A-319AB5F74C3D}"/>
              </a:ext>
            </a:extLst>
          </p:cNvPr>
          <p:cNvSpPr>
            <a:spLocks noGrp="1"/>
          </p:cNvSpPr>
          <p:nvPr>
            <p:ph type="sldNum" sz="quarter" idx="11"/>
          </p:nvPr>
        </p:nvSpPr>
        <p:spPr/>
        <p:txBody>
          <a:bodyPr/>
          <a:lstStyle/>
          <a:p>
            <a:pPr>
              <a:defRPr/>
            </a:pPr>
            <a:fld id="{A1428996-F685-467A-9A24-E1C911E03A9F}" type="slidenum">
              <a:rPr lang="de-DE" altLang="de-DE" smtClean="0"/>
              <a:pPr>
                <a:defRPr/>
              </a:pPr>
              <a:t>61</a:t>
            </a:fld>
            <a:endParaRPr lang="de-DE" altLang="de-DE"/>
          </a:p>
        </p:txBody>
      </p:sp>
      <p:pic>
        <p:nvPicPr>
          <p:cNvPr id="9" name="Grafik 8">
            <a:extLst>
              <a:ext uri="{FF2B5EF4-FFF2-40B4-BE49-F238E27FC236}">
                <a16:creationId xmlns:a16="http://schemas.microsoft.com/office/drawing/2014/main" id="{A88AE076-F5EA-BB4B-B976-705FC2D026D8}"/>
              </a:ext>
            </a:extLst>
          </p:cNvPr>
          <p:cNvPicPr>
            <a:picLocks noChangeAspect="1"/>
          </p:cNvPicPr>
          <p:nvPr/>
        </p:nvPicPr>
        <p:blipFill>
          <a:blip r:embed="rId3"/>
          <a:srcRect/>
          <a:stretch/>
        </p:blipFill>
        <p:spPr>
          <a:xfrm>
            <a:off x="267793" y="3466800"/>
            <a:ext cx="3402228" cy="3391200"/>
          </a:xfrm>
          <a:prstGeom prst="rect">
            <a:avLst/>
          </a:prstGeom>
        </p:spPr>
      </p:pic>
      <p:pic>
        <p:nvPicPr>
          <p:cNvPr id="11" name="Grafik 10">
            <a:extLst>
              <a:ext uri="{FF2B5EF4-FFF2-40B4-BE49-F238E27FC236}">
                <a16:creationId xmlns:a16="http://schemas.microsoft.com/office/drawing/2014/main" id="{8A805D66-436D-0746-A928-4B2E682C480E}"/>
              </a:ext>
            </a:extLst>
          </p:cNvPr>
          <p:cNvPicPr>
            <a:picLocks noChangeAspect="1"/>
          </p:cNvPicPr>
          <p:nvPr/>
        </p:nvPicPr>
        <p:blipFill>
          <a:blip r:embed="rId4"/>
          <a:srcRect/>
          <a:stretch/>
        </p:blipFill>
        <p:spPr>
          <a:xfrm>
            <a:off x="3939327" y="0"/>
            <a:ext cx="3402228" cy="3391200"/>
          </a:xfrm>
          <a:prstGeom prst="rect">
            <a:avLst/>
          </a:prstGeom>
        </p:spPr>
      </p:pic>
      <p:pic>
        <p:nvPicPr>
          <p:cNvPr id="13" name="Grafik 12">
            <a:extLst>
              <a:ext uri="{FF2B5EF4-FFF2-40B4-BE49-F238E27FC236}">
                <a16:creationId xmlns:a16="http://schemas.microsoft.com/office/drawing/2014/main" id="{96068EF4-B122-7A46-9387-9E20163D52FF}"/>
              </a:ext>
            </a:extLst>
          </p:cNvPr>
          <p:cNvPicPr>
            <a:picLocks noChangeAspect="1"/>
          </p:cNvPicPr>
          <p:nvPr/>
        </p:nvPicPr>
        <p:blipFill>
          <a:blip r:embed="rId5"/>
          <a:srcRect/>
          <a:stretch/>
        </p:blipFill>
        <p:spPr>
          <a:xfrm>
            <a:off x="265001" y="0"/>
            <a:ext cx="3404987" cy="3393950"/>
          </a:xfrm>
          <a:prstGeom prst="rect">
            <a:avLst/>
          </a:prstGeom>
        </p:spPr>
      </p:pic>
      <p:sp>
        <p:nvSpPr>
          <p:cNvPr id="14" name="Textfeld 13">
            <a:extLst>
              <a:ext uri="{FF2B5EF4-FFF2-40B4-BE49-F238E27FC236}">
                <a16:creationId xmlns:a16="http://schemas.microsoft.com/office/drawing/2014/main" id="{D452DFFA-80CB-8548-9A7B-543D5F4F80E7}"/>
              </a:ext>
            </a:extLst>
          </p:cNvPr>
          <p:cNvSpPr txBox="1"/>
          <p:nvPr/>
        </p:nvSpPr>
        <p:spPr>
          <a:xfrm>
            <a:off x="562358" y="2804365"/>
            <a:ext cx="434734" cy="246221"/>
          </a:xfrm>
          <a:prstGeom prst="rect">
            <a:avLst/>
          </a:prstGeom>
          <a:noFill/>
        </p:spPr>
        <p:txBody>
          <a:bodyPr wrap="none" rtlCol="0">
            <a:spAutoFit/>
          </a:bodyPr>
          <a:lstStyle/>
          <a:p>
            <a:r>
              <a:rPr lang="de-IT" sz="1000" dirty="0">
                <a:latin typeface="Times" pitchFamily="2" charset="0"/>
              </a:rPr>
              <a:t>hand</a:t>
            </a:r>
          </a:p>
        </p:txBody>
      </p:sp>
      <p:sp>
        <p:nvSpPr>
          <p:cNvPr id="15" name="Textfeld 14">
            <a:extLst>
              <a:ext uri="{FF2B5EF4-FFF2-40B4-BE49-F238E27FC236}">
                <a16:creationId xmlns:a16="http://schemas.microsoft.com/office/drawing/2014/main" id="{D98239D0-E0AC-5646-BCCC-EB71F1D0B5D9}"/>
              </a:ext>
            </a:extLst>
          </p:cNvPr>
          <p:cNvSpPr txBox="1"/>
          <p:nvPr/>
        </p:nvSpPr>
        <p:spPr>
          <a:xfrm>
            <a:off x="4233566" y="2800861"/>
            <a:ext cx="498855" cy="246221"/>
          </a:xfrm>
          <a:prstGeom prst="rect">
            <a:avLst/>
          </a:prstGeom>
          <a:noFill/>
        </p:spPr>
        <p:txBody>
          <a:bodyPr wrap="none" rtlCol="0">
            <a:spAutoFit/>
          </a:bodyPr>
          <a:lstStyle/>
          <a:p>
            <a:r>
              <a:rPr lang="de-IT" sz="1000" dirty="0">
                <a:latin typeface="Times" pitchFamily="2" charset="0"/>
              </a:rPr>
              <a:t>elbow</a:t>
            </a:r>
          </a:p>
        </p:txBody>
      </p:sp>
      <p:sp>
        <p:nvSpPr>
          <p:cNvPr id="16" name="Textfeld 15">
            <a:extLst>
              <a:ext uri="{FF2B5EF4-FFF2-40B4-BE49-F238E27FC236}">
                <a16:creationId xmlns:a16="http://schemas.microsoft.com/office/drawing/2014/main" id="{A2ADDF37-CB94-CE4F-869D-6A0DD87677C2}"/>
              </a:ext>
            </a:extLst>
          </p:cNvPr>
          <p:cNvSpPr txBox="1"/>
          <p:nvPr/>
        </p:nvSpPr>
        <p:spPr>
          <a:xfrm>
            <a:off x="562358" y="6271805"/>
            <a:ext cx="627095" cy="246221"/>
          </a:xfrm>
          <a:prstGeom prst="rect">
            <a:avLst/>
          </a:prstGeom>
          <a:noFill/>
        </p:spPr>
        <p:txBody>
          <a:bodyPr wrap="none" rtlCol="0">
            <a:spAutoFit/>
          </a:bodyPr>
          <a:lstStyle/>
          <a:p>
            <a:r>
              <a:rPr lang="de-IT" sz="1000" dirty="0">
                <a:latin typeface="Times" pitchFamily="2" charset="0"/>
              </a:rPr>
              <a:t>shoulder</a:t>
            </a:r>
          </a:p>
        </p:txBody>
      </p:sp>
      <p:sp>
        <p:nvSpPr>
          <p:cNvPr id="17" name="Textfeld 16">
            <a:extLst>
              <a:ext uri="{FF2B5EF4-FFF2-40B4-BE49-F238E27FC236}">
                <a16:creationId xmlns:a16="http://schemas.microsoft.com/office/drawing/2014/main" id="{95692E1D-5694-B347-86C7-ECF84F4576ED}"/>
              </a:ext>
            </a:extLst>
          </p:cNvPr>
          <p:cNvSpPr txBox="1"/>
          <p:nvPr/>
        </p:nvSpPr>
        <p:spPr>
          <a:xfrm>
            <a:off x="4233566" y="6260075"/>
            <a:ext cx="362600" cy="246221"/>
          </a:xfrm>
          <a:prstGeom prst="rect">
            <a:avLst/>
          </a:prstGeom>
          <a:noFill/>
        </p:spPr>
        <p:txBody>
          <a:bodyPr wrap="none" rtlCol="0">
            <a:spAutoFit/>
          </a:bodyPr>
          <a:lstStyle/>
          <a:p>
            <a:r>
              <a:rPr lang="de-IT" sz="1000" dirty="0">
                <a:latin typeface="Times" pitchFamily="2" charset="0"/>
              </a:rPr>
              <a:t>salt</a:t>
            </a:r>
          </a:p>
        </p:txBody>
      </p:sp>
      <p:sp>
        <p:nvSpPr>
          <p:cNvPr id="3" name="Textfeld 2">
            <a:extLst>
              <a:ext uri="{FF2B5EF4-FFF2-40B4-BE49-F238E27FC236}">
                <a16:creationId xmlns:a16="http://schemas.microsoft.com/office/drawing/2014/main" id="{EFBDBF47-41D2-9040-B5C9-F7B319FC380E}"/>
              </a:ext>
            </a:extLst>
          </p:cNvPr>
          <p:cNvSpPr txBox="1"/>
          <p:nvPr/>
        </p:nvSpPr>
        <p:spPr>
          <a:xfrm>
            <a:off x="3562429" y="3162964"/>
            <a:ext cx="673582" cy="307777"/>
          </a:xfrm>
          <a:prstGeom prst="rect">
            <a:avLst/>
          </a:prstGeom>
          <a:noFill/>
        </p:spPr>
        <p:txBody>
          <a:bodyPr wrap="none" rtlCol="0">
            <a:spAutoFit/>
          </a:bodyPr>
          <a:lstStyle/>
          <a:p>
            <a:r>
              <a:rPr lang="de-IT" sz="1400" dirty="0">
                <a:latin typeface="Times" pitchFamily="2" charset="0"/>
              </a:rPr>
              <a:t>20 cm </a:t>
            </a:r>
          </a:p>
        </p:txBody>
      </p:sp>
      <p:sp>
        <p:nvSpPr>
          <p:cNvPr id="18" name="Titel 1">
            <a:extLst>
              <a:ext uri="{FF2B5EF4-FFF2-40B4-BE49-F238E27FC236}">
                <a16:creationId xmlns:a16="http://schemas.microsoft.com/office/drawing/2014/main" id="{2DA8AEC4-75E4-B448-BE47-08CE743A811B}"/>
              </a:ext>
            </a:extLst>
          </p:cNvPr>
          <p:cNvSpPr txBox="1">
            <a:spLocks/>
          </p:cNvSpPr>
          <p:nvPr/>
        </p:nvSpPr>
        <p:spPr>
          <a:xfrm>
            <a:off x="7382912" y="2761524"/>
            <a:ext cx="4809088" cy="1325763"/>
          </a:xfrm>
          <a:prstGeom prst="rect">
            <a:avLst/>
          </a:prstGeom>
        </p:spPr>
        <p:txBody>
          <a:bodyPr/>
          <a:lstStyle>
            <a:lvl1pPr algn="l" rtl="0" eaLnBrk="0" fontAlgn="base" hangingPunct="0">
              <a:spcBef>
                <a:spcPct val="0"/>
              </a:spcBef>
              <a:spcAft>
                <a:spcPct val="0"/>
              </a:spcAft>
              <a:defRPr sz="3208" b="1" kern="1200">
                <a:solidFill>
                  <a:srgbClr val="007E00"/>
                </a:solidFill>
                <a:latin typeface="+mj-lt"/>
                <a:ea typeface="+mj-ea"/>
                <a:cs typeface="+mj-cs"/>
              </a:defRPr>
            </a:lvl1pPr>
            <a:lvl2pPr algn="l" rtl="0" eaLnBrk="0" fontAlgn="base" hangingPunct="0">
              <a:spcBef>
                <a:spcPct val="0"/>
              </a:spcBef>
              <a:spcAft>
                <a:spcPct val="0"/>
              </a:spcAft>
              <a:defRPr sz="3208" b="1">
                <a:solidFill>
                  <a:srgbClr val="007E00"/>
                </a:solidFill>
                <a:latin typeface="Arial Narrow" panose="020B0606020202030204" pitchFamily="34" charset="0"/>
              </a:defRPr>
            </a:lvl2pPr>
            <a:lvl3pPr algn="l" rtl="0" eaLnBrk="0" fontAlgn="base" hangingPunct="0">
              <a:spcBef>
                <a:spcPct val="0"/>
              </a:spcBef>
              <a:spcAft>
                <a:spcPct val="0"/>
              </a:spcAft>
              <a:defRPr sz="3208" b="1">
                <a:solidFill>
                  <a:srgbClr val="007E00"/>
                </a:solidFill>
                <a:latin typeface="Arial Narrow" panose="020B0606020202030204" pitchFamily="34" charset="0"/>
              </a:defRPr>
            </a:lvl3pPr>
            <a:lvl4pPr algn="l" rtl="0" eaLnBrk="0" fontAlgn="base" hangingPunct="0">
              <a:spcBef>
                <a:spcPct val="0"/>
              </a:spcBef>
              <a:spcAft>
                <a:spcPct val="0"/>
              </a:spcAft>
              <a:defRPr sz="3208" b="1">
                <a:solidFill>
                  <a:srgbClr val="007E00"/>
                </a:solidFill>
                <a:latin typeface="Arial Narrow" panose="020B0606020202030204" pitchFamily="34" charset="0"/>
              </a:defRPr>
            </a:lvl4pPr>
            <a:lvl5pPr algn="l" rtl="0" eaLnBrk="0" fontAlgn="base" hangingPunct="0">
              <a:spcBef>
                <a:spcPct val="0"/>
              </a:spcBef>
              <a:spcAft>
                <a:spcPct val="0"/>
              </a:spcAft>
              <a:defRPr sz="3208" b="1">
                <a:solidFill>
                  <a:srgbClr val="007E00"/>
                </a:solidFill>
                <a:latin typeface="Arial Narrow" panose="020B0606020202030204" pitchFamily="34" charset="0"/>
              </a:defRPr>
            </a:lvl5pPr>
            <a:lvl6pPr marL="458389" algn="l" rtl="0" fontAlgn="base">
              <a:spcBef>
                <a:spcPct val="0"/>
              </a:spcBef>
              <a:spcAft>
                <a:spcPct val="0"/>
              </a:spcAft>
              <a:defRPr sz="3208" b="1">
                <a:solidFill>
                  <a:srgbClr val="007E00"/>
                </a:solidFill>
                <a:latin typeface="Arial Narrow" panose="020B0606020202030204" pitchFamily="34" charset="0"/>
              </a:defRPr>
            </a:lvl6pPr>
            <a:lvl7pPr marL="916777" algn="l" rtl="0" fontAlgn="base">
              <a:spcBef>
                <a:spcPct val="0"/>
              </a:spcBef>
              <a:spcAft>
                <a:spcPct val="0"/>
              </a:spcAft>
              <a:defRPr sz="3208" b="1">
                <a:solidFill>
                  <a:srgbClr val="007E00"/>
                </a:solidFill>
                <a:latin typeface="Arial Narrow" panose="020B0606020202030204" pitchFamily="34" charset="0"/>
              </a:defRPr>
            </a:lvl7pPr>
            <a:lvl8pPr marL="1375166" algn="l" rtl="0" fontAlgn="base">
              <a:spcBef>
                <a:spcPct val="0"/>
              </a:spcBef>
              <a:spcAft>
                <a:spcPct val="0"/>
              </a:spcAft>
              <a:defRPr sz="3208" b="1">
                <a:solidFill>
                  <a:srgbClr val="007E00"/>
                </a:solidFill>
                <a:latin typeface="Arial Narrow" panose="020B0606020202030204" pitchFamily="34" charset="0"/>
              </a:defRPr>
            </a:lvl8pPr>
            <a:lvl9pPr marL="1833555" algn="l" rtl="0" fontAlgn="base">
              <a:spcBef>
                <a:spcPct val="0"/>
              </a:spcBef>
              <a:spcAft>
                <a:spcPct val="0"/>
              </a:spcAft>
              <a:defRPr sz="3208" b="1">
                <a:solidFill>
                  <a:srgbClr val="007E00"/>
                </a:solidFill>
                <a:latin typeface="Arial Narrow" panose="020B0606020202030204" pitchFamily="34" charset="0"/>
              </a:defRPr>
            </a:lvl9pPr>
          </a:lstStyle>
          <a:p>
            <a:pPr algn="ctr"/>
            <a:r>
              <a:rPr lang="de-DE" sz="3200" dirty="0">
                <a:solidFill>
                  <a:srgbClr val="002060"/>
                </a:solidFill>
              </a:rPr>
              <a:t>Exponentielle Abnahme der Spannungen mit steigender </a:t>
            </a:r>
            <a:r>
              <a:rPr lang="de-DE" sz="3200" dirty="0" err="1">
                <a:solidFill>
                  <a:srgbClr val="002060"/>
                </a:solidFill>
              </a:rPr>
              <a:t>Kompaktionstiefe</a:t>
            </a:r>
            <a:endParaRPr lang="de-IT" sz="3200" dirty="0"/>
          </a:p>
        </p:txBody>
      </p:sp>
    </p:spTree>
    <p:extLst>
      <p:ext uri="{BB962C8B-B14F-4D97-AF65-F5344CB8AC3E}">
        <p14:creationId xmlns:p14="http://schemas.microsoft.com/office/powerpoint/2010/main" val="751600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el 1">
            <a:extLst>
              <a:ext uri="{FF2B5EF4-FFF2-40B4-BE49-F238E27FC236}">
                <a16:creationId xmlns:a16="http://schemas.microsoft.com/office/drawing/2014/main" id="{B9CB7E11-420D-8C45-A678-8EE8C62CB1E0}"/>
              </a:ext>
            </a:extLst>
          </p:cNvPr>
          <p:cNvSpPr txBox="1">
            <a:spLocks/>
          </p:cNvSpPr>
          <p:nvPr/>
        </p:nvSpPr>
        <p:spPr>
          <a:xfrm>
            <a:off x="7382912" y="2761524"/>
            <a:ext cx="4809088" cy="1325763"/>
          </a:xfrm>
          <a:prstGeom prst="rect">
            <a:avLst/>
          </a:prstGeom>
        </p:spPr>
        <p:txBody>
          <a:bodyPr/>
          <a:lstStyle>
            <a:lvl1pPr algn="l" rtl="0" eaLnBrk="0" fontAlgn="base" hangingPunct="0">
              <a:spcBef>
                <a:spcPct val="0"/>
              </a:spcBef>
              <a:spcAft>
                <a:spcPct val="0"/>
              </a:spcAft>
              <a:defRPr sz="3208" b="1" kern="1200">
                <a:solidFill>
                  <a:srgbClr val="007E00"/>
                </a:solidFill>
                <a:latin typeface="+mj-lt"/>
                <a:ea typeface="+mj-ea"/>
                <a:cs typeface="+mj-cs"/>
              </a:defRPr>
            </a:lvl1pPr>
            <a:lvl2pPr algn="l" rtl="0" eaLnBrk="0" fontAlgn="base" hangingPunct="0">
              <a:spcBef>
                <a:spcPct val="0"/>
              </a:spcBef>
              <a:spcAft>
                <a:spcPct val="0"/>
              </a:spcAft>
              <a:defRPr sz="3208" b="1">
                <a:solidFill>
                  <a:srgbClr val="007E00"/>
                </a:solidFill>
                <a:latin typeface="Arial Narrow" panose="020B0606020202030204" pitchFamily="34" charset="0"/>
              </a:defRPr>
            </a:lvl2pPr>
            <a:lvl3pPr algn="l" rtl="0" eaLnBrk="0" fontAlgn="base" hangingPunct="0">
              <a:spcBef>
                <a:spcPct val="0"/>
              </a:spcBef>
              <a:spcAft>
                <a:spcPct val="0"/>
              </a:spcAft>
              <a:defRPr sz="3208" b="1">
                <a:solidFill>
                  <a:srgbClr val="007E00"/>
                </a:solidFill>
                <a:latin typeface="Arial Narrow" panose="020B0606020202030204" pitchFamily="34" charset="0"/>
              </a:defRPr>
            </a:lvl3pPr>
            <a:lvl4pPr algn="l" rtl="0" eaLnBrk="0" fontAlgn="base" hangingPunct="0">
              <a:spcBef>
                <a:spcPct val="0"/>
              </a:spcBef>
              <a:spcAft>
                <a:spcPct val="0"/>
              </a:spcAft>
              <a:defRPr sz="3208" b="1">
                <a:solidFill>
                  <a:srgbClr val="007E00"/>
                </a:solidFill>
                <a:latin typeface="Arial Narrow" panose="020B0606020202030204" pitchFamily="34" charset="0"/>
              </a:defRPr>
            </a:lvl4pPr>
            <a:lvl5pPr algn="l" rtl="0" eaLnBrk="0" fontAlgn="base" hangingPunct="0">
              <a:spcBef>
                <a:spcPct val="0"/>
              </a:spcBef>
              <a:spcAft>
                <a:spcPct val="0"/>
              </a:spcAft>
              <a:defRPr sz="3208" b="1">
                <a:solidFill>
                  <a:srgbClr val="007E00"/>
                </a:solidFill>
                <a:latin typeface="Arial Narrow" panose="020B0606020202030204" pitchFamily="34" charset="0"/>
              </a:defRPr>
            </a:lvl5pPr>
            <a:lvl6pPr marL="458389" algn="l" rtl="0" fontAlgn="base">
              <a:spcBef>
                <a:spcPct val="0"/>
              </a:spcBef>
              <a:spcAft>
                <a:spcPct val="0"/>
              </a:spcAft>
              <a:defRPr sz="3208" b="1">
                <a:solidFill>
                  <a:srgbClr val="007E00"/>
                </a:solidFill>
                <a:latin typeface="Arial Narrow" panose="020B0606020202030204" pitchFamily="34" charset="0"/>
              </a:defRPr>
            </a:lvl6pPr>
            <a:lvl7pPr marL="916777" algn="l" rtl="0" fontAlgn="base">
              <a:spcBef>
                <a:spcPct val="0"/>
              </a:spcBef>
              <a:spcAft>
                <a:spcPct val="0"/>
              </a:spcAft>
              <a:defRPr sz="3208" b="1">
                <a:solidFill>
                  <a:srgbClr val="007E00"/>
                </a:solidFill>
                <a:latin typeface="Arial Narrow" panose="020B0606020202030204" pitchFamily="34" charset="0"/>
              </a:defRPr>
            </a:lvl7pPr>
            <a:lvl8pPr marL="1375166" algn="l" rtl="0" fontAlgn="base">
              <a:spcBef>
                <a:spcPct val="0"/>
              </a:spcBef>
              <a:spcAft>
                <a:spcPct val="0"/>
              </a:spcAft>
              <a:defRPr sz="3208" b="1">
                <a:solidFill>
                  <a:srgbClr val="007E00"/>
                </a:solidFill>
                <a:latin typeface="Arial Narrow" panose="020B0606020202030204" pitchFamily="34" charset="0"/>
              </a:defRPr>
            </a:lvl8pPr>
            <a:lvl9pPr marL="1833555" algn="l" rtl="0" fontAlgn="base">
              <a:spcBef>
                <a:spcPct val="0"/>
              </a:spcBef>
              <a:spcAft>
                <a:spcPct val="0"/>
              </a:spcAft>
              <a:defRPr sz="3208" b="1">
                <a:solidFill>
                  <a:srgbClr val="007E00"/>
                </a:solidFill>
                <a:latin typeface="Arial Narrow" panose="020B0606020202030204" pitchFamily="34" charset="0"/>
              </a:defRPr>
            </a:lvl9pPr>
          </a:lstStyle>
          <a:p>
            <a:pPr algn="ctr"/>
            <a:r>
              <a:rPr lang="de-DE" sz="3200" dirty="0">
                <a:solidFill>
                  <a:srgbClr val="002060"/>
                </a:solidFill>
              </a:rPr>
              <a:t>Exponentielle Abnahme der Spannungen mit steigender </a:t>
            </a:r>
            <a:r>
              <a:rPr lang="de-DE" sz="3200" dirty="0" err="1">
                <a:solidFill>
                  <a:srgbClr val="002060"/>
                </a:solidFill>
              </a:rPr>
              <a:t>Kompaktionstiefe</a:t>
            </a:r>
            <a:endParaRPr lang="de-IT" sz="3200" dirty="0"/>
          </a:p>
        </p:txBody>
      </p:sp>
      <p:sp>
        <p:nvSpPr>
          <p:cNvPr id="2" name="Titel 1">
            <a:extLst>
              <a:ext uri="{FF2B5EF4-FFF2-40B4-BE49-F238E27FC236}">
                <a16:creationId xmlns:a16="http://schemas.microsoft.com/office/drawing/2014/main" id="{18F8DAE4-F9D1-2847-A506-1050955E1866}"/>
              </a:ext>
            </a:extLst>
          </p:cNvPr>
          <p:cNvSpPr>
            <a:spLocks noGrp="1"/>
          </p:cNvSpPr>
          <p:nvPr>
            <p:ph type="title"/>
          </p:nvPr>
        </p:nvSpPr>
        <p:spPr/>
        <p:txBody>
          <a:bodyPr/>
          <a:lstStyle/>
          <a:p>
            <a:endParaRPr lang="de-IT"/>
          </a:p>
        </p:txBody>
      </p:sp>
      <p:pic>
        <p:nvPicPr>
          <p:cNvPr id="7" name="Inhaltsplatzhalter 6">
            <a:extLst>
              <a:ext uri="{FF2B5EF4-FFF2-40B4-BE49-F238E27FC236}">
                <a16:creationId xmlns:a16="http://schemas.microsoft.com/office/drawing/2014/main" id="{DDD51946-0994-6D45-A8CB-31BCCB934BB2}"/>
              </a:ext>
            </a:extLst>
          </p:cNvPr>
          <p:cNvPicPr>
            <a:picLocks noGrp="1" noChangeAspect="1"/>
          </p:cNvPicPr>
          <p:nvPr>
            <p:ph idx="1"/>
          </p:nvPr>
        </p:nvPicPr>
        <p:blipFill>
          <a:blip r:embed="rId2"/>
          <a:srcRect/>
          <a:stretch/>
        </p:blipFill>
        <p:spPr>
          <a:xfrm>
            <a:off x="3939328" y="3466800"/>
            <a:ext cx="3402228" cy="3391199"/>
          </a:xfrm>
        </p:spPr>
      </p:pic>
      <p:sp>
        <p:nvSpPr>
          <p:cNvPr id="4" name="Datumsplatzhalter 3">
            <a:extLst>
              <a:ext uri="{FF2B5EF4-FFF2-40B4-BE49-F238E27FC236}">
                <a16:creationId xmlns:a16="http://schemas.microsoft.com/office/drawing/2014/main" id="{0847FB26-7F46-F44B-B324-F62626C9E863}"/>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B54D8C2D-45CB-9742-8D8A-319AB5F74C3D}"/>
              </a:ext>
            </a:extLst>
          </p:cNvPr>
          <p:cNvSpPr>
            <a:spLocks noGrp="1"/>
          </p:cNvSpPr>
          <p:nvPr>
            <p:ph type="sldNum" sz="quarter" idx="11"/>
          </p:nvPr>
        </p:nvSpPr>
        <p:spPr/>
        <p:txBody>
          <a:bodyPr/>
          <a:lstStyle/>
          <a:p>
            <a:pPr>
              <a:defRPr/>
            </a:pPr>
            <a:fld id="{A1428996-F685-467A-9A24-E1C911E03A9F}" type="slidenum">
              <a:rPr lang="de-DE" altLang="de-DE" smtClean="0"/>
              <a:pPr>
                <a:defRPr/>
              </a:pPr>
              <a:t>62</a:t>
            </a:fld>
            <a:endParaRPr lang="de-DE" altLang="de-DE"/>
          </a:p>
        </p:txBody>
      </p:sp>
      <p:pic>
        <p:nvPicPr>
          <p:cNvPr id="9" name="Grafik 8">
            <a:extLst>
              <a:ext uri="{FF2B5EF4-FFF2-40B4-BE49-F238E27FC236}">
                <a16:creationId xmlns:a16="http://schemas.microsoft.com/office/drawing/2014/main" id="{A88AE076-F5EA-BB4B-B976-705FC2D026D8}"/>
              </a:ext>
            </a:extLst>
          </p:cNvPr>
          <p:cNvPicPr>
            <a:picLocks noChangeAspect="1"/>
          </p:cNvPicPr>
          <p:nvPr/>
        </p:nvPicPr>
        <p:blipFill>
          <a:blip r:embed="rId3"/>
          <a:srcRect/>
          <a:stretch/>
        </p:blipFill>
        <p:spPr>
          <a:xfrm>
            <a:off x="267793" y="3466800"/>
            <a:ext cx="3402228" cy="3391199"/>
          </a:xfrm>
          <a:prstGeom prst="rect">
            <a:avLst/>
          </a:prstGeom>
        </p:spPr>
      </p:pic>
      <p:pic>
        <p:nvPicPr>
          <p:cNvPr id="11" name="Grafik 10">
            <a:extLst>
              <a:ext uri="{FF2B5EF4-FFF2-40B4-BE49-F238E27FC236}">
                <a16:creationId xmlns:a16="http://schemas.microsoft.com/office/drawing/2014/main" id="{8A805D66-436D-0746-A928-4B2E682C480E}"/>
              </a:ext>
            </a:extLst>
          </p:cNvPr>
          <p:cNvPicPr>
            <a:picLocks noChangeAspect="1"/>
          </p:cNvPicPr>
          <p:nvPr/>
        </p:nvPicPr>
        <p:blipFill>
          <a:blip r:embed="rId4"/>
          <a:srcRect/>
          <a:stretch/>
        </p:blipFill>
        <p:spPr>
          <a:xfrm>
            <a:off x="3939327" y="0"/>
            <a:ext cx="3402228" cy="3391199"/>
          </a:xfrm>
          <a:prstGeom prst="rect">
            <a:avLst/>
          </a:prstGeom>
        </p:spPr>
      </p:pic>
      <p:pic>
        <p:nvPicPr>
          <p:cNvPr id="13" name="Grafik 12">
            <a:extLst>
              <a:ext uri="{FF2B5EF4-FFF2-40B4-BE49-F238E27FC236}">
                <a16:creationId xmlns:a16="http://schemas.microsoft.com/office/drawing/2014/main" id="{96068EF4-B122-7A46-9387-9E20163D52FF}"/>
              </a:ext>
            </a:extLst>
          </p:cNvPr>
          <p:cNvPicPr>
            <a:picLocks noChangeAspect="1"/>
          </p:cNvPicPr>
          <p:nvPr/>
        </p:nvPicPr>
        <p:blipFill>
          <a:blip r:embed="rId5"/>
          <a:srcRect/>
          <a:stretch/>
        </p:blipFill>
        <p:spPr>
          <a:xfrm>
            <a:off x="265001" y="0"/>
            <a:ext cx="3404987" cy="3393949"/>
          </a:xfrm>
          <a:prstGeom prst="rect">
            <a:avLst/>
          </a:prstGeom>
        </p:spPr>
      </p:pic>
      <p:sp>
        <p:nvSpPr>
          <p:cNvPr id="14" name="Textfeld 13">
            <a:extLst>
              <a:ext uri="{FF2B5EF4-FFF2-40B4-BE49-F238E27FC236}">
                <a16:creationId xmlns:a16="http://schemas.microsoft.com/office/drawing/2014/main" id="{D452DFFA-80CB-8548-9A7B-543D5F4F80E7}"/>
              </a:ext>
            </a:extLst>
          </p:cNvPr>
          <p:cNvSpPr txBox="1"/>
          <p:nvPr/>
        </p:nvSpPr>
        <p:spPr>
          <a:xfrm>
            <a:off x="562358" y="2804365"/>
            <a:ext cx="434734" cy="246221"/>
          </a:xfrm>
          <a:prstGeom prst="rect">
            <a:avLst/>
          </a:prstGeom>
          <a:noFill/>
        </p:spPr>
        <p:txBody>
          <a:bodyPr wrap="none" rtlCol="0">
            <a:spAutoFit/>
          </a:bodyPr>
          <a:lstStyle/>
          <a:p>
            <a:r>
              <a:rPr lang="de-IT" sz="1000" dirty="0">
                <a:latin typeface="Times" pitchFamily="2" charset="0"/>
              </a:rPr>
              <a:t>hand</a:t>
            </a:r>
          </a:p>
        </p:txBody>
      </p:sp>
      <p:sp>
        <p:nvSpPr>
          <p:cNvPr id="15" name="Textfeld 14">
            <a:extLst>
              <a:ext uri="{FF2B5EF4-FFF2-40B4-BE49-F238E27FC236}">
                <a16:creationId xmlns:a16="http://schemas.microsoft.com/office/drawing/2014/main" id="{D98239D0-E0AC-5646-BCCC-EB71F1D0B5D9}"/>
              </a:ext>
            </a:extLst>
          </p:cNvPr>
          <p:cNvSpPr txBox="1"/>
          <p:nvPr/>
        </p:nvSpPr>
        <p:spPr>
          <a:xfrm>
            <a:off x="4233566" y="2800861"/>
            <a:ext cx="498855" cy="246221"/>
          </a:xfrm>
          <a:prstGeom prst="rect">
            <a:avLst/>
          </a:prstGeom>
          <a:noFill/>
        </p:spPr>
        <p:txBody>
          <a:bodyPr wrap="none" rtlCol="0">
            <a:spAutoFit/>
          </a:bodyPr>
          <a:lstStyle/>
          <a:p>
            <a:r>
              <a:rPr lang="de-IT" sz="1000" dirty="0">
                <a:latin typeface="Times" pitchFamily="2" charset="0"/>
              </a:rPr>
              <a:t>elbow</a:t>
            </a:r>
          </a:p>
        </p:txBody>
      </p:sp>
      <p:sp>
        <p:nvSpPr>
          <p:cNvPr id="16" name="Textfeld 15">
            <a:extLst>
              <a:ext uri="{FF2B5EF4-FFF2-40B4-BE49-F238E27FC236}">
                <a16:creationId xmlns:a16="http://schemas.microsoft.com/office/drawing/2014/main" id="{A2ADDF37-CB94-CE4F-869D-6A0DD87677C2}"/>
              </a:ext>
            </a:extLst>
          </p:cNvPr>
          <p:cNvSpPr txBox="1"/>
          <p:nvPr/>
        </p:nvSpPr>
        <p:spPr>
          <a:xfrm>
            <a:off x="562358" y="6271805"/>
            <a:ext cx="627095" cy="246221"/>
          </a:xfrm>
          <a:prstGeom prst="rect">
            <a:avLst/>
          </a:prstGeom>
          <a:noFill/>
        </p:spPr>
        <p:txBody>
          <a:bodyPr wrap="none" rtlCol="0">
            <a:spAutoFit/>
          </a:bodyPr>
          <a:lstStyle/>
          <a:p>
            <a:r>
              <a:rPr lang="de-IT" sz="1000" dirty="0">
                <a:latin typeface="Times" pitchFamily="2" charset="0"/>
              </a:rPr>
              <a:t>shoulder</a:t>
            </a:r>
          </a:p>
        </p:txBody>
      </p:sp>
      <p:sp>
        <p:nvSpPr>
          <p:cNvPr id="17" name="Textfeld 16">
            <a:extLst>
              <a:ext uri="{FF2B5EF4-FFF2-40B4-BE49-F238E27FC236}">
                <a16:creationId xmlns:a16="http://schemas.microsoft.com/office/drawing/2014/main" id="{95692E1D-5694-B347-86C7-ECF84F4576ED}"/>
              </a:ext>
            </a:extLst>
          </p:cNvPr>
          <p:cNvSpPr txBox="1"/>
          <p:nvPr/>
        </p:nvSpPr>
        <p:spPr>
          <a:xfrm>
            <a:off x="4233566" y="6260075"/>
            <a:ext cx="362600" cy="246221"/>
          </a:xfrm>
          <a:prstGeom prst="rect">
            <a:avLst/>
          </a:prstGeom>
          <a:noFill/>
        </p:spPr>
        <p:txBody>
          <a:bodyPr wrap="none" rtlCol="0">
            <a:spAutoFit/>
          </a:bodyPr>
          <a:lstStyle/>
          <a:p>
            <a:r>
              <a:rPr lang="de-IT" sz="1000" dirty="0">
                <a:latin typeface="Times" pitchFamily="2" charset="0"/>
              </a:rPr>
              <a:t>salt</a:t>
            </a:r>
          </a:p>
        </p:txBody>
      </p:sp>
      <p:sp>
        <p:nvSpPr>
          <p:cNvPr id="18" name="Textfeld 17">
            <a:extLst>
              <a:ext uri="{FF2B5EF4-FFF2-40B4-BE49-F238E27FC236}">
                <a16:creationId xmlns:a16="http://schemas.microsoft.com/office/drawing/2014/main" id="{F818D9CC-9355-7841-9CAB-157152B50F7F}"/>
              </a:ext>
            </a:extLst>
          </p:cNvPr>
          <p:cNvSpPr txBox="1"/>
          <p:nvPr/>
        </p:nvSpPr>
        <p:spPr>
          <a:xfrm>
            <a:off x="3562429" y="3162964"/>
            <a:ext cx="673582" cy="307777"/>
          </a:xfrm>
          <a:prstGeom prst="rect">
            <a:avLst/>
          </a:prstGeom>
          <a:noFill/>
        </p:spPr>
        <p:txBody>
          <a:bodyPr wrap="none" rtlCol="0">
            <a:spAutoFit/>
          </a:bodyPr>
          <a:lstStyle/>
          <a:p>
            <a:r>
              <a:rPr lang="de-IT" sz="1400" dirty="0">
                <a:latin typeface="Times" pitchFamily="2" charset="0"/>
              </a:rPr>
              <a:t>50 cm </a:t>
            </a:r>
          </a:p>
        </p:txBody>
      </p:sp>
    </p:spTree>
    <p:extLst>
      <p:ext uri="{BB962C8B-B14F-4D97-AF65-F5344CB8AC3E}">
        <p14:creationId xmlns:p14="http://schemas.microsoft.com/office/powerpoint/2010/main" val="151188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F8DAE4-F9D1-2847-A506-1050955E1866}"/>
              </a:ext>
            </a:extLst>
          </p:cNvPr>
          <p:cNvSpPr>
            <a:spLocks noGrp="1"/>
          </p:cNvSpPr>
          <p:nvPr>
            <p:ph type="title"/>
          </p:nvPr>
        </p:nvSpPr>
        <p:spPr/>
        <p:txBody>
          <a:bodyPr/>
          <a:lstStyle/>
          <a:p>
            <a:endParaRPr lang="de-IT"/>
          </a:p>
        </p:txBody>
      </p:sp>
      <p:pic>
        <p:nvPicPr>
          <p:cNvPr id="7" name="Inhaltsplatzhalter 6">
            <a:extLst>
              <a:ext uri="{FF2B5EF4-FFF2-40B4-BE49-F238E27FC236}">
                <a16:creationId xmlns:a16="http://schemas.microsoft.com/office/drawing/2014/main" id="{DDD51946-0994-6D45-A8CB-31BCCB934BB2}"/>
              </a:ext>
            </a:extLst>
          </p:cNvPr>
          <p:cNvPicPr>
            <a:picLocks noGrp="1" noChangeAspect="1"/>
          </p:cNvPicPr>
          <p:nvPr>
            <p:ph idx="1"/>
          </p:nvPr>
        </p:nvPicPr>
        <p:blipFill>
          <a:blip r:embed="rId2"/>
          <a:srcRect/>
          <a:stretch/>
        </p:blipFill>
        <p:spPr>
          <a:xfrm>
            <a:off x="3939328" y="3514864"/>
            <a:ext cx="3402228" cy="3295071"/>
          </a:xfrm>
        </p:spPr>
      </p:pic>
      <p:sp>
        <p:nvSpPr>
          <p:cNvPr id="4" name="Datumsplatzhalter 3">
            <a:extLst>
              <a:ext uri="{FF2B5EF4-FFF2-40B4-BE49-F238E27FC236}">
                <a16:creationId xmlns:a16="http://schemas.microsoft.com/office/drawing/2014/main" id="{0847FB26-7F46-F44B-B324-F62626C9E863}"/>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B54D8C2D-45CB-9742-8D8A-319AB5F74C3D}"/>
              </a:ext>
            </a:extLst>
          </p:cNvPr>
          <p:cNvSpPr>
            <a:spLocks noGrp="1"/>
          </p:cNvSpPr>
          <p:nvPr>
            <p:ph type="sldNum" sz="quarter" idx="11"/>
          </p:nvPr>
        </p:nvSpPr>
        <p:spPr/>
        <p:txBody>
          <a:bodyPr/>
          <a:lstStyle/>
          <a:p>
            <a:pPr>
              <a:defRPr/>
            </a:pPr>
            <a:fld id="{A1428996-F685-467A-9A24-E1C911E03A9F}" type="slidenum">
              <a:rPr lang="de-DE" altLang="de-DE" smtClean="0"/>
              <a:pPr>
                <a:defRPr/>
              </a:pPr>
              <a:t>63</a:t>
            </a:fld>
            <a:endParaRPr lang="de-DE" altLang="de-DE"/>
          </a:p>
        </p:txBody>
      </p:sp>
      <p:pic>
        <p:nvPicPr>
          <p:cNvPr id="9" name="Grafik 8">
            <a:extLst>
              <a:ext uri="{FF2B5EF4-FFF2-40B4-BE49-F238E27FC236}">
                <a16:creationId xmlns:a16="http://schemas.microsoft.com/office/drawing/2014/main" id="{A88AE076-F5EA-BB4B-B976-705FC2D026D8}"/>
              </a:ext>
            </a:extLst>
          </p:cNvPr>
          <p:cNvPicPr>
            <a:picLocks noChangeAspect="1"/>
          </p:cNvPicPr>
          <p:nvPr/>
        </p:nvPicPr>
        <p:blipFill>
          <a:blip r:embed="rId3"/>
          <a:srcRect/>
          <a:stretch/>
        </p:blipFill>
        <p:spPr>
          <a:xfrm>
            <a:off x="267793" y="3514864"/>
            <a:ext cx="3402228" cy="3295071"/>
          </a:xfrm>
          <a:prstGeom prst="rect">
            <a:avLst/>
          </a:prstGeom>
        </p:spPr>
      </p:pic>
      <p:pic>
        <p:nvPicPr>
          <p:cNvPr id="11" name="Grafik 10">
            <a:extLst>
              <a:ext uri="{FF2B5EF4-FFF2-40B4-BE49-F238E27FC236}">
                <a16:creationId xmlns:a16="http://schemas.microsoft.com/office/drawing/2014/main" id="{8A805D66-436D-0746-A928-4B2E682C480E}"/>
              </a:ext>
            </a:extLst>
          </p:cNvPr>
          <p:cNvPicPr>
            <a:picLocks noChangeAspect="1"/>
          </p:cNvPicPr>
          <p:nvPr/>
        </p:nvPicPr>
        <p:blipFill>
          <a:blip r:embed="rId4"/>
          <a:srcRect/>
          <a:stretch/>
        </p:blipFill>
        <p:spPr>
          <a:xfrm>
            <a:off x="3939327" y="48064"/>
            <a:ext cx="3402228" cy="3295071"/>
          </a:xfrm>
          <a:prstGeom prst="rect">
            <a:avLst/>
          </a:prstGeom>
        </p:spPr>
      </p:pic>
      <p:pic>
        <p:nvPicPr>
          <p:cNvPr id="13" name="Grafik 12">
            <a:extLst>
              <a:ext uri="{FF2B5EF4-FFF2-40B4-BE49-F238E27FC236}">
                <a16:creationId xmlns:a16="http://schemas.microsoft.com/office/drawing/2014/main" id="{96068EF4-B122-7A46-9387-9E20163D52FF}"/>
              </a:ext>
            </a:extLst>
          </p:cNvPr>
          <p:cNvPicPr>
            <a:picLocks noChangeAspect="1"/>
          </p:cNvPicPr>
          <p:nvPr/>
        </p:nvPicPr>
        <p:blipFill>
          <a:blip r:embed="rId5"/>
          <a:srcRect/>
          <a:stretch/>
        </p:blipFill>
        <p:spPr>
          <a:xfrm>
            <a:off x="265001" y="48103"/>
            <a:ext cx="3404987" cy="3297743"/>
          </a:xfrm>
          <a:prstGeom prst="rect">
            <a:avLst/>
          </a:prstGeom>
        </p:spPr>
      </p:pic>
      <p:sp>
        <p:nvSpPr>
          <p:cNvPr id="14" name="Textfeld 13">
            <a:extLst>
              <a:ext uri="{FF2B5EF4-FFF2-40B4-BE49-F238E27FC236}">
                <a16:creationId xmlns:a16="http://schemas.microsoft.com/office/drawing/2014/main" id="{D452DFFA-80CB-8548-9A7B-543D5F4F80E7}"/>
              </a:ext>
            </a:extLst>
          </p:cNvPr>
          <p:cNvSpPr txBox="1"/>
          <p:nvPr/>
        </p:nvSpPr>
        <p:spPr>
          <a:xfrm>
            <a:off x="596224" y="2770499"/>
            <a:ext cx="434734" cy="246221"/>
          </a:xfrm>
          <a:prstGeom prst="rect">
            <a:avLst/>
          </a:prstGeom>
          <a:noFill/>
        </p:spPr>
        <p:txBody>
          <a:bodyPr wrap="none" rtlCol="0">
            <a:spAutoFit/>
          </a:bodyPr>
          <a:lstStyle/>
          <a:p>
            <a:r>
              <a:rPr lang="de-IT" sz="1000" dirty="0">
                <a:latin typeface="Times" pitchFamily="2" charset="0"/>
              </a:rPr>
              <a:t>hand</a:t>
            </a:r>
          </a:p>
        </p:txBody>
      </p:sp>
      <p:sp>
        <p:nvSpPr>
          <p:cNvPr id="15" name="Textfeld 14">
            <a:extLst>
              <a:ext uri="{FF2B5EF4-FFF2-40B4-BE49-F238E27FC236}">
                <a16:creationId xmlns:a16="http://schemas.microsoft.com/office/drawing/2014/main" id="{D98239D0-E0AC-5646-BCCC-EB71F1D0B5D9}"/>
              </a:ext>
            </a:extLst>
          </p:cNvPr>
          <p:cNvSpPr txBox="1"/>
          <p:nvPr/>
        </p:nvSpPr>
        <p:spPr>
          <a:xfrm>
            <a:off x="4267432" y="2766995"/>
            <a:ext cx="498855" cy="246221"/>
          </a:xfrm>
          <a:prstGeom prst="rect">
            <a:avLst/>
          </a:prstGeom>
          <a:noFill/>
        </p:spPr>
        <p:txBody>
          <a:bodyPr wrap="none" rtlCol="0">
            <a:spAutoFit/>
          </a:bodyPr>
          <a:lstStyle/>
          <a:p>
            <a:r>
              <a:rPr lang="de-IT" sz="1000" dirty="0">
                <a:latin typeface="Times" pitchFamily="2" charset="0"/>
              </a:rPr>
              <a:t>elbow</a:t>
            </a:r>
          </a:p>
        </p:txBody>
      </p:sp>
      <p:sp>
        <p:nvSpPr>
          <p:cNvPr id="16" name="Textfeld 15">
            <a:extLst>
              <a:ext uri="{FF2B5EF4-FFF2-40B4-BE49-F238E27FC236}">
                <a16:creationId xmlns:a16="http://schemas.microsoft.com/office/drawing/2014/main" id="{A2ADDF37-CB94-CE4F-869D-6A0DD87677C2}"/>
              </a:ext>
            </a:extLst>
          </p:cNvPr>
          <p:cNvSpPr txBox="1"/>
          <p:nvPr/>
        </p:nvSpPr>
        <p:spPr>
          <a:xfrm>
            <a:off x="596224" y="6237939"/>
            <a:ext cx="627095" cy="246221"/>
          </a:xfrm>
          <a:prstGeom prst="rect">
            <a:avLst/>
          </a:prstGeom>
          <a:noFill/>
        </p:spPr>
        <p:txBody>
          <a:bodyPr wrap="none" rtlCol="0">
            <a:spAutoFit/>
          </a:bodyPr>
          <a:lstStyle/>
          <a:p>
            <a:r>
              <a:rPr lang="de-IT" sz="1000" dirty="0">
                <a:latin typeface="Times" pitchFamily="2" charset="0"/>
              </a:rPr>
              <a:t>shoulder</a:t>
            </a:r>
          </a:p>
        </p:txBody>
      </p:sp>
      <p:sp>
        <p:nvSpPr>
          <p:cNvPr id="17" name="Textfeld 16">
            <a:extLst>
              <a:ext uri="{FF2B5EF4-FFF2-40B4-BE49-F238E27FC236}">
                <a16:creationId xmlns:a16="http://schemas.microsoft.com/office/drawing/2014/main" id="{95692E1D-5694-B347-86C7-ECF84F4576ED}"/>
              </a:ext>
            </a:extLst>
          </p:cNvPr>
          <p:cNvSpPr txBox="1"/>
          <p:nvPr/>
        </p:nvSpPr>
        <p:spPr>
          <a:xfrm>
            <a:off x="4267432" y="6226209"/>
            <a:ext cx="362600" cy="246221"/>
          </a:xfrm>
          <a:prstGeom prst="rect">
            <a:avLst/>
          </a:prstGeom>
          <a:noFill/>
        </p:spPr>
        <p:txBody>
          <a:bodyPr wrap="none" rtlCol="0">
            <a:spAutoFit/>
          </a:bodyPr>
          <a:lstStyle/>
          <a:p>
            <a:r>
              <a:rPr lang="de-IT" sz="1000" dirty="0">
                <a:latin typeface="Times" pitchFamily="2" charset="0"/>
              </a:rPr>
              <a:t>salt</a:t>
            </a:r>
          </a:p>
        </p:txBody>
      </p:sp>
      <p:sp>
        <p:nvSpPr>
          <p:cNvPr id="18" name="Textfeld 17">
            <a:extLst>
              <a:ext uri="{FF2B5EF4-FFF2-40B4-BE49-F238E27FC236}">
                <a16:creationId xmlns:a16="http://schemas.microsoft.com/office/drawing/2014/main" id="{4B375221-07EA-484B-A4EC-F69AB800F28C}"/>
              </a:ext>
            </a:extLst>
          </p:cNvPr>
          <p:cNvSpPr txBox="1"/>
          <p:nvPr/>
        </p:nvSpPr>
        <p:spPr>
          <a:xfrm>
            <a:off x="3626977" y="3162964"/>
            <a:ext cx="673582" cy="307777"/>
          </a:xfrm>
          <a:prstGeom prst="rect">
            <a:avLst/>
          </a:prstGeom>
          <a:noFill/>
        </p:spPr>
        <p:txBody>
          <a:bodyPr wrap="none" rtlCol="0">
            <a:spAutoFit/>
          </a:bodyPr>
          <a:lstStyle/>
          <a:p>
            <a:r>
              <a:rPr lang="de-IT" sz="1400" dirty="0">
                <a:latin typeface="Times" pitchFamily="2" charset="0"/>
              </a:rPr>
              <a:t>20 cm </a:t>
            </a:r>
          </a:p>
        </p:txBody>
      </p:sp>
      <p:sp>
        <p:nvSpPr>
          <p:cNvPr id="19" name="Titel 1">
            <a:extLst>
              <a:ext uri="{FF2B5EF4-FFF2-40B4-BE49-F238E27FC236}">
                <a16:creationId xmlns:a16="http://schemas.microsoft.com/office/drawing/2014/main" id="{1E0E6006-F7B2-794E-A52A-613BEC601559}"/>
              </a:ext>
            </a:extLst>
          </p:cNvPr>
          <p:cNvSpPr txBox="1">
            <a:spLocks/>
          </p:cNvSpPr>
          <p:nvPr/>
        </p:nvSpPr>
        <p:spPr>
          <a:xfrm>
            <a:off x="7382912" y="2761524"/>
            <a:ext cx="4809088" cy="1325763"/>
          </a:xfrm>
          <a:prstGeom prst="rect">
            <a:avLst/>
          </a:prstGeom>
        </p:spPr>
        <p:txBody>
          <a:bodyPr/>
          <a:lstStyle>
            <a:lvl1pPr algn="l" rtl="0" eaLnBrk="0" fontAlgn="base" hangingPunct="0">
              <a:spcBef>
                <a:spcPct val="0"/>
              </a:spcBef>
              <a:spcAft>
                <a:spcPct val="0"/>
              </a:spcAft>
              <a:defRPr sz="3208" b="1" kern="1200">
                <a:solidFill>
                  <a:srgbClr val="007E00"/>
                </a:solidFill>
                <a:latin typeface="+mj-lt"/>
                <a:ea typeface="+mj-ea"/>
                <a:cs typeface="+mj-cs"/>
              </a:defRPr>
            </a:lvl1pPr>
            <a:lvl2pPr algn="l" rtl="0" eaLnBrk="0" fontAlgn="base" hangingPunct="0">
              <a:spcBef>
                <a:spcPct val="0"/>
              </a:spcBef>
              <a:spcAft>
                <a:spcPct val="0"/>
              </a:spcAft>
              <a:defRPr sz="3208" b="1">
                <a:solidFill>
                  <a:srgbClr val="007E00"/>
                </a:solidFill>
                <a:latin typeface="Arial Narrow" panose="020B0606020202030204" pitchFamily="34" charset="0"/>
              </a:defRPr>
            </a:lvl2pPr>
            <a:lvl3pPr algn="l" rtl="0" eaLnBrk="0" fontAlgn="base" hangingPunct="0">
              <a:spcBef>
                <a:spcPct val="0"/>
              </a:spcBef>
              <a:spcAft>
                <a:spcPct val="0"/>
              </a:spcAft>
              <a:defRPr sz="3208" b="1">
                <a:solidFill>
                  <a:srgbClr val="007E00"/>
                </a:solidFill>
                <a:latin typeface="Arial Narrow" panose="020B0606020202030204" pitchFamily="34" charset="0"/>
              </a:defRPr>
            </a:lvl3pPr>
            <a:lvl4pPr algn="l" rtl="0" eaLnBrk="0" fontAlgn="base" hangingPunct="0">
              <a:spcBef>
                <a:spcPct val="0"/>
              </a:spcBef>
              <a:spcAft>
                <a:spcPct val="0"/>
              </a:spcAft>
              <a:defRPr sz="3208" b="1">
                <a:solidFill>
                  <a:srgbClr val="007E00"/>
                </a:solidFill>
                <a:latin typeface="Arial Narrow" panose="020B0606020202030204" pitchFamily="34" charset="0"/>
              </a:defRPr>
            </a:lvl4pPr>
            <a:lvl5pPr algn="l" rtl="0" eaLnBrk="0" fontAlgn="base" hangingPunct="0">
              <a:spcBef>
                <a:spcPct val="0"/>
              </a:spcBef>
              <a:spcAft>
                <a:spcPct val="0"/>
              </a:spcAft>
              <a:defRPr sz="3208" b="1">
                <a:solidFill>
                  <a:srgbClr val="007E00"/>
                </a:solidFill>
                <a:latin typeface="Arial Narrow" panose="020B0606020202030204" pitchFamily="34" charset="0"/>
              </a:defRPr>
            </a:lvl5pPr>
            <a:lvl6pPr marL="458389" algn="l" rtl="0" fontAlgn="base">
              <a:spcBef>
                <a:spcPct val="0"/>
              </a:spcBef>
              <a:spcAft>
                <a:spcPct val="0"/>
              </a:spcAft>
              <a:defRPr sz="3208" b="1">
                <a:solidFill>
                  <a:srgbClr val="007E00"/>
                </a:solidFill>
                <a:latin typeface="Arial Narrow" panose="020B0606020202030204" pitchFamily="34" charset="0"/>
              </a:defRPr>
            </a:lvl6pPr>
            <a:lvl7pPr marL="916777" algn="l" rtl="0" fontAlgn="base">
              <a:spcBef>
                <a:spcPct val="0"/>
              </a:spcBef>
              <a:spcAft>
                <a:spcPct val="0"/>
              </a:spcAft>
              <a:defRPr sz="3208" b="1">
                <a:solidFill>
                  <a:srgbClr val="007E00"/>
                </a:solidFill>
                <a:latin typeface="Arial Narrow" panose="020B0606020202030204" pitchFamily="34" charset="0"/>
              </a:defRPr>
            </a:lvl7pPr>
            <a:lvl8pPr marL="1375166" algn="l" rtl="0" fontAlgn="base">
              <a:spcBef>
                <a:spcPct val="0"/>
              </a:spcBef>
              <a:spcAft>
                <a:spcPct val="0"/>
              </a:spcAft>
              <a:defRPr sz="3208" b="1">
                <a:solidFill>
                  <a:srgbClr val="007E00"/>
                </a:solidFill>
                <a:latin typeface="Arial Narrow" panose="020B0606020202030204" pitchFamily="34" charset="0"/>
              </a:defRPr>
            </a:lvl8pPr>
            <a:lvl9pPr marL="1833555" algn="l" rtl="0" fontAlgn="base">
              <a:spcBef>
                <a:spcPct val="0"/>
              </a:spcBef>
              <a:spcAft>
                <a:spcPct val="0"/>
              </a:spcAft>
              <a:defRPr sz="3208" b="1">
                <a:solidFill>
                  <a:srgbClr val="007E00"/>
                </a:solidFill>
                <a:latin typeface="Arial Narrow" panose="020B0606020202030204" pitchFamily="34" charset="0"/>
              </a:defRPr>
            </a:lvl9pPr>
          </a:lstStyle>
          <a:p>
            <a:pPr algn="ctr"/>
            <a:r>
              <a:rPr lang="de-DE" sz="3200" dirty="0">
                <a:solidFill>
                  <a:srgbClr val="002060"/>
                </a:solidFill>
              </a:rPr>
              <a:t>Größere Spannungen bei Personen mit längeren Armen</a:t>
            </a:r>
            <a:endParaRPr lang="de-IT" sz="3200" dirty="0"/>
          </a:p>
        </p:txBody>
      </p:sp>
    </p:spTree>
    <p:extLst>
      <p:ext uri="{BB962C8B-B14F-4D97-AF65-F5344CB8AC3E}">
        <p14:creationId xmlns:p14="http://schemas.microsoft.com/office/powerpoint/2010/main" val="1212981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F8DAE4-F9D1-2847-A506-1050955E1866}"/>
              </a:ext>
            </a:extLst>
          </p:cNvPr>
          <p:cNvSpPr>
            <a:spLocks noGrp="1"/>
          </p:cNvSpPr>
          <p:nvPr>
            <p:ph type="title"/>
          </p:nvPr>
        </p:nvSpPr>
        <p:spPr/>
        <p:txBody>
          <a:bodyPr/>
          <a:lstStyle/>
          <a:p>
            <a:endParaRPr lang="de-IT"/>
          </a:p>
        </p:txBody>
      </p:sp>
      <p:pic>
        <p:nvPicPr>
          <p:cNvPr id="7" name="Inhaltsplatzhalter 6">
            <a:extLst>
              <a:ext uri="{FF2B5EF4-FFF2-40B4-BE49-F238E27FC236}">
                <a16:creationId xmlns:a16="http://schemas.microsoft.com/office/drawing/2014/main" id="{DDD51946-0994-6D45-A8CB-31BCCB934BB2}"/>
              </a:ext>
            </a:extLst>
          </p:cNvPr>
          <p:cNvPicPr>
            <a:picLocks noGrp="1" noChangeAspect="1"/>
          </p:cNvPicPr>
          <p:nvPr>
            <p:ph idx="1"/>
          </p:nvPr>
        </p:nvPicPr>
        <p:blipFill>
          <a:blip r:embed="rId2"/>
          <a:srcRect/>
          <a:stretch/>
        </p:blipFill>
        <p:spPr>
          <a:xfrm>
            <a:off x="3939328" y="3514864"/>
            <a:ext cx="3402227" cy="3295071"/>
          </a:xfrm>
        </p:spPr>
      </p:pic>
      <p:sp>
        <p:nvSpPr>
          <p:cNvPr id="4" name="Datumsplatzhalter 3">
            <a:extLst>
              <a:ext uri="{FF2B5EF4-FFF2-40B4-BE49-F238E27FC236}">
                <a16:creationId xmlns:a16="http://schemas.microsoft.com/office/drawing/2014/main" id="{0847FB26-7F46-F44B-B324-F62626C9E863}"/>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B54D8C2D-45CB-9742-8D8A-319AB5F74C3D}"/>
              </a:ext>
            </a:extLst>
          </p:cNvPr>
          <p:cNvSpPr>
            <a:spLocks noGrp="1"/>
          </p:cNvSpPr>
          <p:nvPr>
            <p:ph type="sldNum" sz="quarter" idx="11"/>
          </p:nvPr>
        </p:nvSpPr>
        <p:spPr/>
        <p:txBody>
          <a:bodyPr/>
          <a:lstStyle/>
          <a:p>
            <a:pPr>
              <a:defRPr/>
            </a:pPr>
            <a:fld id="{A1428996-F685-467A-9A24-E1C911E03A9F}" type="slidenum">
              <a:rPr lang="de-DE" altLang="de-DE" smtClean="0"/>
              <a:pPr>
                <a:defRPr/>
              </a:pPr>
              <a:t>64</a:t>
            </a:fld>
            <a:endParaRPr lang="de-DE" altLang="de-DE"/>
          </a:p>
        </p:txBody>
      </p:sp>
      <p:pic>
        <p:nvPicPr>
          <p:cNvPr id="9" name="Grafik 8">
            <a:extLst>
              <a:ext uri="{FF2B5EF4-FFF2-40B4-BE49-F238E27FC236}">
                <a16:creationId xmlns:a16="http://schemas.microsoft.com/office/drawing/2014/main" id="{A88AE076-F5EA-BB4B-B976-705FC2D026D8}"/>
              </a:ext>
            </a:extLst>
          </p:cNvPr>
          <p:cNvPicPr>
            <a:picLocks noChangeAspect="1"/>
          </p:cNvPicPr>
          <p:nvPr/>
        </p:nvPicPr>
        <p:blipFill>
          <a:blip r:embed="rId3"/>
          <a:srcRect/>
          <a:stretch/>
        </p:blipFill>
        <p:spPr>
          <a:xfrm>
            <a:off x="267793" y="3514864"/>
            <a:ext cx="3402227" cy="3295071"/>
          </a:xfrm>
          <a:prstGeom prst="rect">
            <a:avLst/>
          </a:prstGeom>
        </p:spPr>
      </p:pic>
      <p:pic>
        <p:nvPicPr>
          <p:cNvPr id="11" name="Grafik 10">
            <a:extLst>
              <a:ext uri="{FF2B5EF4-FFF2-40B4-BE49-F238E27FC236}">
                <a16:creationId xmlns:a16="http://schemas.microsoft.com/office/drawing/2014/main" id="{8A805D66-436D-0746-A928-4B2E682C480E}"/>
              </a:ext>
            </a:extLst>
          </p:cNvPr>
          <p:cNvPicPr>
            <a:picLocks noChangeAspect="1"/>
          </p:cNvPicPr>
          <p:nvPr/>
        </p:nvPicPr>
        <p:blipFill>
          <a:blip r:embed="rId4"/>
          <a:srcRect/>
          <a:stretch/>
        </p:blipFill>
        <p:spPr>
          <a:xfrm>
            <a:off x="3939327" y="48064"/>
            <a:ext cx="3402227" cy="3295071"/>
          </a:xfrm>
          <a:prstGeom prst="rect">
            <a:avLst/>
          </a:prstGeom>
        </p:spPr>
      </p:pic>
      <p:pic>
        <p:nvPicPr>
          <p:cNvPr id="13" name="Grafik 12">
            <a:extLst>
              <a:ext uri="{FF2B5EF4-FFF2-40B4-BE49-F238E27FC236}">
                <a16:creationId xmlns:a16="http://schemas.microsoft.com/office/drawing/2014/main" id="{96068EF4-B122-7A46-9387-9E20163D52FF}"/>
              </a:ext>
            </a:extLst>
          </p:cNvPr>
          <p:cNvPicPr>
            <a:picLocks noChangeAspect="1"/>
          </p:cNvPicPr>
          <p:nvPr/>
        </p:nvPicPr>
        <p:blipFill>
          <a:blip r:embed="rId5"/>
          <a:srcRect/>
          <a:stretch/>
        </p:blipFill>
        <p:spPr>
          <a:xfrm>
            <a:off x="265001" y="48103"/>
            <a:ext cx="3404986" cy="3297743"/>
          </a:xfrm>
          <a:prstGeom prst="rect">
            <a:avLst/>
          </a:prstGeom>
        </p:spPr>
      </p:pic>
      <p:sp>
        <p:nvSpPr>
          <p:cNvPr id="14" name="Textfeld 13">
            <a:extLst>
              <a:ext uri="{FF2B5EF4-FFF2-40B4-BE49-F238E27FC236}">
                <a16:creationId xmlns:a16="http://schemas.microsoft.com/office/drawing/2014/main" id="{D452DFFA-80CB-8548-9A7B-543D5F4F80E7}"/>
              </a:ext>
            </a:extLst>
          </p:cNvPr>
          <p:cNvSpPr txBox="1"/>
          <p:nvPr/>
        </p:nvSpPr>
        <p:spPr>
          <a:xfrm>
            <a:off x="596224" y="2770499"/>
            <a:ext cx="434734" cy="246221"/>
          </a:xfrm>
          <a:prstGeom prst="rect">
            <a:avLst/>
          </a:prstGeom>
          <a:noFill/>
        </p:spPr>
        <p:txBody>
          <a:bodyPr wrap="none" rtlCol="0">
            <a:spAutoFit/>
          </a:bodyPr>
          <a:lstStyle/>
          <a:p>
            <a:r>
              <a:rPr lang="de-IT" sz="1000" dirty="0">
                <a:latin typeface="Times" pitchFamily="2" charset="0"/>
              </a:rPr>
              <a:t>hand</a:t>
            </a:r>
          </a:p>
        </p:txBody>
      </p:sp>
      <p:sp>
        <p:nvSpPr>
          <p:cNvPr id="15" name="Textfeld 14">
            <a:extLst>
              <a:ext uri="{FF2B5EF4-FFF2-40B4-BE49-F238E27FC236}">
                <a16:creationId xmlns:a16="http://schemas.microsoft.com/office/drawing/2014/main" id="{D98239D0-E0AC-5646-BCCC-EB71F1D0B5D9}"/>
              </a:ext>
            </a:extLst>
          </p:cNvPr>
          <p:cNvSpPr txBox="1"/>
          <p:nvPr/>
        </p:nvSpPr>
        <p:spPr>
          <a:xfrm>
            <a:off x="4267432" y="2766995"/>
            <a:ext cx="498855" cy="246221"/>
          </a:xfrm>
          <a:prstGeom prst="rect">
            <a:avLst/>
          </a:prstGeom>
          <a:noFill/>
        </p:spPr>
        <p:txBody>
          <a:bodyPr wrap="none" rtlCol="0">
            <a:spAutoFit/>
          </a:bodyPr>
          <a:lstStyle/>
          <a:p>
            <a:r>
              <a:rPr lang="de-IT" sz="1000" dirty="0">
                <a:latin typeface="Times" pitchFamily="2" charset="0"/>
              </a:rPr>
              <a:t>elbow</a:t>
            </a:r>
          </a:p>
        </p:txBody>
      </p:sp>
      <p:sp>
        <p:nvSpPr>
          <p:cNvPr id="16" name="Textfeld 15">
            <a:extLst>
              <a:ext uri="{FF2B5EF4-FFF2-40B4-BE49-F238E27FC236}">
                <a16:creationId xmlns:a16="http://schemas.microsoft.com/office/drawing/2014/main" id="{A2ADDF37-CB94-CE4F-869D-6A0DD87677C2}"/>
              </a:ext>
            </a:extLst>
          </p:cNvPr>
          <p:cNvSpPr txBox="1"/>
          <p:nvPr/>
        </p:nvSpPr>
        <p:spPr>
          <a:xfrm>
            <a:off x="596224" y="6237939"/>
            <a:ext cx="627095" cy="246221"/>
          </a:xfrm>
          <a:prstGeom prst="rect">
            <a:avLst/>
          </a:prstGeom>
          <a:noFill/>
        </p:spPr>
        <p:txBody>
          <a:bodyPr wrap="none" rtlCol="0">
            <a:spAutoFit/>
          </a:bodyPr>
          <a:lstStyle/>
          <a:p>
            <a:r>
              <a:rPr lang="de-IT" sz="1000" dirty="0">
                <a:latin typeface="Times" pitchFamily="2" charset="0"/>
              </a:rPr>
              <a:t>shoulder</a:t>
            </a:r>
          </a:p>
        </p:txBody>
      </p:sp>
      <p:sp>
        <p:nvSpPr>
          <p:cNvPr id="17" name="Textfeld 16">
            <a:extLst>
              <a:ext uri="{FF2B5EF4-FFF2-40B4-BE49-F238E27FC236}">
                <a16:creationId xmlns:a16="http://schemas.microsoft.com/office/drawing/2014/main" id="{95692E1D-5694-B347-86C7-ECF84F4576ED}"/>
              </a:ext>
            </a:extLst>
          </p:cNvPr>
          <p:cNvSpPr txBox="1"/>
          <p:nvPr/>
        </p:nvSpPr>
        <p:spPr>
          <a:xfrm>
            <a:off x="4267432" y="6226209"/>
            <a:ext cx="362600" cy="246221"/>
          </a:xfrm>
          <a:prstGeom prst="rect">
            <a:avLst/>
          </a:prstGeom>
          <a:noFill/>
        </p:spPr>
        <p:txBody>
          <a:bodyPr wrap="none" rtlCol="0">
            <a:spAutoFit/>
          </a:bodyPr>
          <a:lstStyle/>
          <a:p>
            <a:r>
              <a:rPr lang="de-IT" sz="1000" dirty="0">
                <a:latin typeface="Times" pitchFamily="2" charset="0"/>
              </a:rPr>
              <a:t>salt</a:t>
            </a:r>
          </a:p>
        </p:txBody>
      </p:sp>
      <p:sp>
        <p:nvSpPr>
          <p:cNvPr id="18" name="Textfeld 17">
            <a:extLst>
              <a:ext uri="{FF2B5EF4-FFF2-40B4-BE49-F238E27FC236}">
                <a16:creationId xmlns:a16="http://schemas.microsoft.com/office/drawing/2014/main" id="{5FD2B042-6136-AC40-80A0-1464D5DCD796}"/>
              </a:ext>
            </a:extLst>
          </p:cNvPr>
          <p:cNvSpPr txBox="1"/>
          <p:nvPr/>
        </p:nvSpPr>
        <p:spPr>
          <a:xfrm>
            <a:off x="3626977" y="3162964"/>
            <a:ext cx="673582" cy="307777"/>
          </a:xfrm>
          <a:prstGeom prst="rect">
            <a:avLst/>
          </a:prstGeom>
          <a:noFill/>
        </p:spPr>
        <p:txBody>
          <a:bodyPr wrap="none" rtlCol="0">
            <a:spAutoFit/>
          </a:bodyPr>
          <a:lstStyle/>
          <a:p>
            <a:r>
              <a:rPr lang="de-IT" sz="1400" dirty="0">
                <a:latin typeface="Times" pitchFamily="2" charset="0"/>
              </a:rPr>
              <a:t>50 cm </a:t>
            </a:r>
          </a:p>
        </p:txBody>
      </p:sp>
      <p:sp>
        <p:nvSpPr>
          <p:cNvPr id="19" name="Titel 1">
            <a:extLst>
              <a:ext uri="{FF2B5EF4-FFF2-40B4-BE49-F238E27FC236}">
                <a16:creationId xmlns:a16="http://schemas.microsoft.com/office/drawing/2014/main" id="{B97AF150-1E6D-6348-B196-6A37017E227D}"/>
              </a:ext>
            </a:extLst>
          </p:cNvPr>
          <p:cNvSpPr txBox="1">
            <a:spLocks/>
          </p:cNvSpPr>
          <p:nvPr/>
        </p:nvSpPr>
        <p:spPr>
          <a:xfrm>
            <a:off x="7382912" y="2761524"/>
            <a:ext cx="4809088" cy="1325763"/>
          </a:xfrm>
          <a:prstGeom prst="rect">
            <a:avLst/>
          </a:prstGeom>
        </p:spPr>
        <p:txBody>
          <a:bodyPr/>
          <a:lstStyle>
            <a:lvl1pPr algn="l" rtl="0" eaLnBrk="0" fontAlgn="base" hangingPunct="0">
              <a:spcBef>
                <a:spcPct val="0"/>
              </a:spcBef>
              <a:spcAft>
                <a:spcPct val="0"/>
              </a:spcAft>
              <a:defRPr sz="3208" b="1" kern="1200">
                <a:solidFill>
                  <a:srgbClr val="007E00"/>
                </a:solidFill>
                <a:latin typeface="+mj-lt"/>
                <a:ea typeface="+mj-ea"/>
                <a:cs typeface="+mj-cs"/>
              </a:defRPr>
            </a:lvl1pPr>
            <a:lvl2pPr algn="l" rtl="0" eaLnBrk="0" fontAlgn="base" hangingPunct="0">
              <a:spcBef>
                <a:spcPct val="0"/>
              </a:spcBef>
              <a:spcAft>
                <a:spcPct val="0"/>
              </a:spcAft>
              <a:defRPr sz="3208" b="1">
                <a:solidFill>
                  <a:srgbClr val="007E00"/>
                </a:solidFill>
                <a:latin typeface="Arial Narrow" panose="020B0606020202030204" pitchFamily="34" charset="0"/>
              </a:defRPr>
            </a:lvl2pPr>
            <a:lvl3pPr algn="l" rtl="0" eaLnBrk="0" fontAlgn="base" hangingPunct="0">
              <a:spcBef>
                <a:spcPct val="0"/>
              </a:spcBef>
              <a:spcAft>
                <a:spcPct val="0"/>
              </a:spcAft>
              <a:defRPr sz="3208" b="1">
                <a:solidFill>
                  <a:srgbClr val="007E00"/>
                </a:solidFill>
                <a:latin typeface="Arial Narrow" panose="020B0606020202030204" pitchFamily="34" charset="0"/>
              </a:defRPr>
            </a:lvl3pPr>
            <a:lvl4pPr algn="l" rtl="0" eaLnBrk="0" fontAlgn="base" hangingPunct="0">
              <a:spcBef>
                <a:spcPct val="0"/>
              </a:spcBef>
              <a:spcAft>
                <a:spcPct val="0"/>
              </a:spcAft>
              <a:defRPr sz="3208" b="1">
                <a:solidFill>
                  <a:srgbClr val="007E00"/>
                </a:solidFill>
                <a:latin typeface="Arial Narrow" panose="020B0606020202030204" pitchFamily="34" charset="0"/>
              </a:defRPr>
            </a:lvl4pPr>
            <a:lvl5pPr algn="l" rtl="0" eaLnBrk="0" fontAlgn="base" hangingPunct="0">
              <a:spcBef>
                <a:spcPct val="0"/>
              </a:spcBef>
              <a:spcAft>
                <a:spcPct val="0"/>
              </a:spcAft>
              <a:defRPr sz="3208" b="1">
                <a:solidFill>
                  <a:srgbClr val="007E00"/>
                </a:solidFill>
                <a:latin typeface="Arial Narrow" panose="020B0606020202030204" pitchFamily="34" charset="0"/>
              </a:defRPr>
            </a:lvl5pPr>
            <a:lvl6pPr marL="458389" algn="l" rtl="0" fontAlgn="base">
              <a:spcBef>
                <a:spcPct val="0"/>
              </a:spcBef>
              <a:spcAft>
                <a:spcPct val="0"/>
              </a:spcAft>
              <a:defRPr sz="3208" b="1">
                <a:solidFill>
                  <a:srgbClr val="007E00"/>
                </a:solidFill>
                <a:latin typeface="Arial Narrow" panose="020B0606020202030204" pitchFamily="34" charset="0"/>
              </a:defRPr>
            </a:lvl6pPr>
            <a:lvl7pPr marL="916777" algn="l" rtl="0" fontAlgn="base">
              <a:spcBef>
                <a:spcPct val="0"/>
              </a:spcBef>
              <a:spcAft>
                <a:spcPct val="0"/>
              </a:spcAft>
              <a:defRPr sz="3208" b="1">
                <a:solidFill>
                  <a:srgbClr val="007E00"/>
                </a:solidFill>
                <a:latin typeface="Arial Narrow" panose="020B0606020202030204" pitchFamily="34" charset="0"/>
              </a:defRPr>
            </a:lvl7pPr>
            <a:lvl8pPr marL="1375166" algn="l" rtl="0" fontAlgn="base">
              <a:spcBef>
                <a:spcPct val="0"/>
              </a:spcBef>
              <a:spcAft>
                <a:spcPct val="0"/>
              </a:spcAft>
              <a:defRPr sz="3208" b="1">
                <a:solidFill>
                  <a:srgbClr val="007E00"/>
                </a:solidFill>
                <a:latin typeface="Arial Narrow" panose="020B0606020202030204" pitchFamily="34" charset="0"/>
              </a:defRPr>
            </a:lvl8pPr>
            <a:lvl9pPr marL="1833555" algn="l" rtl="0" fontAlgn="base">
              <a:spcBef>
                <a:spcPct val="0"/>
              </a:spcBef>
              <a:spcAft>
                <a:spcPct val="0"/>
              </a:spcAft>
              <a:defRPr sz="3208" b="1">
                <a:solidFill>
                  <a:srgbClr val="007E00"/>
                </a:solidFill>
                <a:latin typeface="Arial Narrow" panose="020B0606020202030204" pitchFamily="34" charset="0"/>
              </a:defRPr>
            </a:lvl9pPr>
          </a:lstStyle>
          <a:p>
            <a:pPr algn="ctr"/>
            <a:r>
              <a:rPr lang="de-DE" sz="3200" dirty="0">
                <a:solidFill>
                  <a:srgbClr val="002060"/>
                </a:solidFill>
              </a:rPr>
              <a:t>Größere Spannungen bei Personen mit längeren Armen</a:t>
            </a:r>
            <a:endParaRPr lang="de-IT" sz="3200" dirty="0"/>
          </a:p>
        </p:txBody>
      </p:sp>
    </p:spTree>
    <p:extLst>
      <p:ext uri="{BB962C8B-B14F-4D97-AF65-F5344CB8AC3E}">
        <p14:creationId xmlns:p14="http://schemas.microsoft.com/office/powerpoint/2010/main" val="4261334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F8DAE4-F9D1-2847-A506-1050955E1866}"/>
              </a:ext>
            </a:extLst>
          </p:cNvPr>
          <p:cNvSpPr>
            <a:spLocks noGrp="1"/>
          </p:cNvSpPr>
          <p:nvPr>
            <p:ph type="title"/>
          </p:nvPr>
        </p:nvSpPr>
        <p:spPr/>
        <p:txBody>
          <a:bodyPr/>
          <a:lstStyle/>
          <a:p>
            <a:endParaRPr lang="de-IT"/>
          </a:p>
        </p:txBody>
      </p:sp>
      <p:pic>
        <p:nvPicPr>
          <p:cNvPr id="7" name="Inhaltsplatzhalter 6">
            <a:extLst>
              <a:ext uri="{FF2B5EF4-FFF2-40B4-BE49-F238E27FC236}">
                <a16:creationId xmlns:a16="http://schemas.microsoft.com/office/drawing/2014/main" id="{DDD51946-0994-6D45-A8CB-31BCCB934BB2}"/>
              </a:ext>
            </a:extLst>
          </p:cNvPr>
          <p:cNvPicPr>
            <a:picLocks noGrp="1" noChangeAspect="1"/>
          </p:cNvPicPr>
          <p:nvPr>
            <p:ph idx="1"/>
          </p:nvPr>
        </p:nvPicPr>
        <p:blipFill>
          <a:blip r:embed="rId2"/>
          <a:srcRect/>
          <a:stretch/>
        </p:blipFill>
        <p:spPr>
          <a:xfrm>
            <a:off x="3947585" y="3514864"/>
            <a:ext cx="3385712" cy="3295071"/>
          </a:xfrm>
        </p:spPr>
      </p:pic>
      <p:sp>
        <p:nvSpPr>
          <p:cNvPr id="4" name="Datumsplatzhalter 3">
            <a:extLst>
              <a:ext uri="{FF2B5EF4-FFF2-40B4-BE49-F238E27FC236}">
                <a16:creationId xmlns:a16="http://schemas.microsoft.com/office/drawing/2014/main" id="{0847FB26-7F46-F44B-B324-F62626C9E863}"/>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B54D8C2D-45CB-9742-8D8A-319AB5F74C3D}"/>
              </a:ext>
            </a:extLst>
          </p:cNvPr>
          <p:cNvSpPr>
            <a:spLocks noGrp="1"/>
          </p:cNvSpPr>
          <p:nvPr>
            <p:ph type="sldNum" sz="quarter" idx="11"/>
          </p:nvPr>
        </p:nvSpPr>
        <p:spPr/>
        <p:txBody>
          <a:bodyPr/>
          <a:lstStyle/>
          <a:p>
            <a:pPr>
              <a:defRPr/>
            </a:pPr>
            <a:fld id="{A1428996-F685-467A-9A24-E1C911E03A9F}" type="slidenum">
              <a:rPr lang="de-DE" altLang="de-DE" smtClean="0"/>
              <a:pPr>
                <a:defRPr/>
              </a:pPr>
              <a:t>65</a:t>
            </a:fld>
            <a:endParaRPr lang="de-DE" altLang="de-DE"/>
          </a:p>
        </p:txBody>
      </p:sp>
      <p:pic>
        <p:nvPicPr>
          <p:cNvPr id="9" name="Grafik 8">
            <a:extLst>
              <a:ext uri="{FF2B5EF4-FFF2-40B4-BE49-F238E27FC236}">
                <a16:creationId xmlns:a16="http://schemas.microsoft.com/office/drawing/2014/main" id="{A88AE076-F5EA-BB4B-B976-705FC2D026D8}"/>
              </a:ext>
            </a:extLst>
          </p:cNvPr>
          <p:cNvPicPr>
            <a:picLocks noChangeAspect="1"/>
          </p:cNvPicPr>
          <p:nvPr/>
        </p:nvPicPr>
        <p:blipFill>
          <a:blip r:embed="rId3"/>
          <a:srcRect/>
          <a:stretch/>
        </p:blipFill>
        <p:spPr>
          <a:xfrm>
            <a:off x="276050" y="3514864"/>
            <a:ext cx="3385712" cy="3295071"/>
          </a:xfrm>
          <a:prstGeom prst="rect">
            <a:avLst/>
          </a:prstGeom>
        </p:spPr>
      </p:pic>
      <p:pic>
        <p:nvPicPr>
          <p:cNvPr id="11" name="Grafik 10">
            <a:extLst>
              <a:ext uri="{FF2B5EF4-FFF2-40B4-BE49-F238E27FC236}">
                <a16:creationId xmlns:a16="http://schemas.microsoft.com/office/drawing/2014/main" id="{8A805D66-436D-0746-A928-4B2E682C480E}"/>
              </a:ext>
            </a:extLst>
          </p:cNvPr>
          <p:cNvPicPr>
            <a:picLocks noChangeAspect="1"/>
          </p:cNvPicPr>
          <p:nvPr/>
        </p:nvPicPr>
        <p:blipFill>
          <a:blip r:embed="rId4"/>
          <a:srcRect/>
          <a:stretch/>
        </p:blipFill>
        <p:spPr>
          <a:xfrm>
            <a:off x="3947584" y="48064"/>
            <a:ext cx="3385712" cy="3295071"/>
          </a:xfrm>
          <a:prstGeom prst="rect">
            <a:avLst/>
          </a:prstGeom>
        </p:spPr>
      </p:pic>
      <p:pic>
        <p:nvPicPr>
          <p:cNvPr id="13" name="Grafik 12">
            <a:extLst>
              <a:ext uri="{FF2B5EF4-FFF2-40B4-BE49-F238E27FC236}">
                <a16:creationId xmlns:a16="http://schemas.microsoft.com/office/drawing/2014/main" id="{96068EF4-B122-7A46-9387-9E20163D52FF}"/>
              </a:ext>
            </a:extLst>
          </p:cNvPr>
          <p:cNvPicPr>
            <a:picLocks noChangeAspect="1"/>
          </p:cNvPicPr>
          <p:nvPr/>
        </p:nvPicPr>
        <p:blipFill>
          <a:blip r:embed="rId5"/>
          <a:srcRect/>
          <a:stretch/>
        </p:blipFill>
        <p:spPr>
          <a:xfrm>
            <a:off x="273265" y="48103"/>
            <a:ext cx="3388457" cy="3297743"/>
          </a:xfrm>
          <a:prstGeom prst="rect">
            <a:avLst/>
          </a:prstGeom>
        </p:spPr>
      </p:pic>
      <p:sp>
        <p:nvSpPr>
          <p:cNvPr id="14" name="Textfeld 13">
            <a:extLst>
              <a:ext uri="{FF2B5EF4-FFF2-40B4-BE49-F238E27FC236}">
                <a16:creationId xmlns:a16="http://schemas.microsoft.com/office/drawing/2014/main" id="{D452DFFA-80CB-8548-9A7B-543D5F4F80E7}"/>
              </a:ext>
            </a:extLst>
          </p:cNvPr>
          <p:cNvSpPr txBox="1"/>
          <p:nvPr/>
        </p:nvSpPr>
        <p:spPr>
          <a:xfrm>
            <a:off x="596224" y="2770499"/>
            <a:ext cx="434734" cy="246221"/>
          </a:xfrm>
          <a:prstGeom prst="rect">
            <a:avLst/>
          </a:prstGeom>
          <a:noFill/>
        </p:spPr>
        <p:txBody>
          <a:bodyPr wrap="none" rtlCol="0">
            <a:spAutoFit/>
          </a:bodyPr>
          <a:lstStyle/>
          <a:p>
            <a:r>
              <a:rPr lang="de-IT" sz="1000" dirty="0">
                <a:latin typeface="Times" pitchFamily="2" charset="0"/>
              </a:rPr>
              <a:t>hand</a:t>
            </a:r>
          </a:p>
        </p:txBody>
      </p:sp>
      <p:sp>
        <p:nvSpPr>
          <p:cNvPr id="15" name="Textfeld 14">
            <a:extLst>
              <a:ext uri="{FF2B5EF4-FFF2-40B4-BE49-F238E27FC236}">
                <a16:creationId xmlns:a16="http://schemas.microsoft.com/office/drawing/2014/main" id="{D98239D0-E0AC-5646-BCCC-EB71F1D0B5D9}"/>
              </a:ext>
            </a:extLst>
          </p:cNvPr>
          <p:cNvSpPr txBox="1"/>
          <p:nvPr/>
        </p:nvSpPr>
        <p:spPr>
          <a:xfrm>
            <a:off x="4267432" y="2766995"/>
            <a:ext cx="498855" cy="246221"/>
          </a:xfrm>
          <a:prstGeom prst="rect">
            <a:avLst/>
          </a:prstGeom>
          <a:noFill/>
        </p:spPr>
        <p:txBody>
          <a:bodyPr wrap="none" rtlCol="0">
            <a:spAutoFit/>
          </a:bodyPr>
          <a:lstStyle/>
          <a:p>
            <a:r>
              <a:rPr lang="de-IT" sz="1000" dirty="0">
                <a:latin typeface="Times" pitchFamily="2" charset="0"/>
              </a:rPr>
              <a:t>elbow</a:t>
            </a:r>
          </a:p>
        </p:txBody>
      </p:sp>
      <p:sp>
        <p:nvSpPr>
          <p:cNvPr id="16" name="Textfeld 15">
            <a:extLst>
              <a:ext uri="{FF2B5EF4-FFF2-40B4-BE49-F238E27FC236}">
                <a16:creationId xmlns:a16="http://schemas.microsoft.com/office/drawing/2014/main" id="{A2ADDF37-CB94-CE4F-869D-6A0DD87677C2}"/>
              </a:ext>
            </a:extLst>
          </p:cNvPr>
          <p:cNvSpPr txBox="1"/>
          <p:nvPr/>
        </p:nvSpPr>
        <p:spPr>
          <a:xfrm>
            <a:off x="596224" y="6237939"/>
            <a:ext cx="627095" cy="246221"/>
          </a:xfrm>
          <a:prstGeom prst="rect">
            <a:avLst/>
          </a:prstGeom>
          <a:noFill/>
        </p:spPr>
        <p:txBody>
          <a:bodyPr wrap="none" rtlCol="0">
            <a:spAutoFit/>
          </a:bodyPr>
          <a:lstStyle/>
          <a:p>
            <a:r>
              <a:rPr lang="de-IT" sz="1000" dirty="0">
                <a:latin typeface="Times" pitchFamily="2" charset="0"/>
              </a:rPr>
              <a:t>shoulder</a:t>
            </a:r>
          </a:p>
        </p:txBody>
      </p:sp>
      <p:sp>
        <p:nvSpPr>
          <p:cNvPr id="17" name="Textfeld 16">
            <a:extLst>
              <a:ext uri="{FF2B5EF4-FFF2-40B4-BE49-F238E27FC236}">
                <a16:creationId xmlns:a16="http://schemas.microsoft.com/office/drawing/2014/main" id="{95692E1D-5694-B347-86C7-ECF84F4576ED}"/>
              </a:ext>
            </a:extLst>
          </p:cNvPr>
          <p:cNvSpPr txBox="1"/>
          <p:nvPr/>
        </p:nvSpPr>
        <p:spPr>
          <a:xfrm>
            <a:off x="4267432" y="6226209"/>
            <a:ext cx="362600" cy="246221"/>
          </a:xfrm>
          <a:prstGeom prst="rect">
            <a:avLst/>
          </a:prstGeom>
          <a:noFill/>
        </p:spPr>
        <p:txBody>
          <a:bodyPr wrap="none" rtlCol="0">
            <a:spAutoFit/>
          </a:bodyPr>
          <a:lstStyle/>
          <a:p>
            <a:r>
              <a:rPr lang="de-IT" sz="1000" dirty="0">
                <a:latin typeface="Times" pitchFamily="2" charset="0"/>
              </a:rPr>
              <a:t>salt</a:t>
            </a:r>
          </a:p>
        </p:txBody>
      </p:sp>
      <p:sp>
        <p:nvSpPr>
          <p:cNvPr id="18" name="Textfeld 17">
            <a:extLst>
              <a:ext uri="{FF2B5EF4-FFF2-40B4-BE49-F238E27FC236}">
                <a16:creationId xmlns:a16="http://schemas.microsoft.com/office/drawing/2014/main" id="{5F7E8D40-C956-7446-B73A-6F4FD169AE44}"/>
              </a:ext>
            </a:extLst>
          </p:cNvPr>
          <p:cNvSpPr txBox="1"/>
          <p:nvPr/>
        </p:nvSpPr>
        <p:spPr>
          <a:xfrm>
            <a:off x="3626977" y="3162964"/>
            <a:ext cx="673582" cy="307777"/>
          </a:xfrm>
          <a:prstGeom prst="rect">
            <a:avLst/>
          </a:prstGeom>
          <a:noFill/>
        </p:spPr>
        <p:txBody>
          <a:bodyPr wrap="none" rtlCol="0">
            <a:spAutoFit/>
          </a:bodyPr>
          <a:lstStyle/>
          <a:p>
            <a:r>
              <a:rPr lang="de-IT" sz="1400" dirty="0">
                <a:latin typeface="Times" pitchFamily="2" charset="0"/>
              </a:rPr>
              <a:t>20 cm </a:t>
            </a:r>
          </a:p>
        </p:txBody>
      </p:sp>
      <p:sp>
        <p:nvSpPr>
          <p:cNvPr id="19" name="Titel 1">
            <a:extLst>
              <a:ext uri="{FF2B5EF4-FFF2-40B4-BE49-F238E27FC236}">
                <a16:creationId xmlns:a16="http://schemas.microsoft.com/office/drawing/2014/main" id="{66F2AD54-F3A2-404D-AB18-DFB86A74A2F8}"/>
              </a:ext>
            </a:extLst>
          </p:cNvPr>
          <p:cNvSpPr txBox="1">
            <a:spLocks/>
          </p:cNvSpPr>
          <p:nvPr/>
        </p:nvSpPr>
        <p:spPr>
          <a:xfrm>
            <a:off x="7382912" y="2761524"/>
            <a:ext cx="4809088" cy="1325763"/>
          </a:xfrm>
          <a:prstGeom prst="rect">
            <a:avLst/>
          </a:prstGeom>
        </p:spPr>
        <p:txBody>
          <a:bodyPr/>
          <a:lstStyle>
            <a:lvl1pPr algn="l" rtl="0" eaLnBrk="0" fontAlgn="base" hangingPunct="0">
              <a:spcBef>
                <a:spcPct val="0"/>
              </a:spcBef>
              <a:spcAft>
                <a:spcPct val="0"/>
              </a:spcAft>
              <a:defRPr sz="3208" b="1" kern="1200">
                <a:solidFill>
                  <a:srgbClr val="007E00"/>
                </a:solidFill>
                <a:latin typeface="+mj-lt"/>
                <a:ea typeface="+mj-ea"/>
                <a:cs typeface="+mj-cs"/>
              </a:defRPr>
            </a:lvl1pPr>
            <a:lvl2pPr algn="l" rtl="0" eaLnBrk="0" fontAlgn="base" hangingPunct="0">
              <a:spcBef>
                <a:spcPct val="0"/>
              </a:spcBef>
              <a:spcAft>
                <a:spcPct val="0"/>
              </a:spcAft>
              <a:defRPr sz="3208" b="1">
                <a:solidFill>
                  <a:srgbClr val="007E00"/>
                </a:solidFill>
                <a:latin typeface="Arial Narrow" panose="020B0606020202030204" pitchFamily="34" charset="0"/>
              </a:defRPr>
            </a:lvl2pPr>
            <a:lvl3pPr algn="l" rtl="0" eaLnBrk="0" fontAlgn="base" hangingPunct="0">
              <a:spcBef>
                <a:spcPct val="0"/>
              </a:spcBef>
              <a:spcAft>
                <a:spcPct val="0"/>
              </a:spcAft>
              <a:defRPr sz="3208" b="1">
                <a:solidFill>
                  <a:srgbClr val="007E00"/>
                </a:solidFill>
                <a:latin typeface="Arial Narrow" panose="020B0606020202030204" pitchFamily="34" charset="0"/>
              </a:defRPr>
            </a:lvl3pPr>
            <a:lvl4pPr algn="l" rtl="0" eaLnBrk="0" fontAlgn="base" hangingPunct="0">
              <a:spcBef>
                <a:spcPct val="0"/>
              </a:spcBef>
              <a:spcAft>
                <a:spcPct val="0"/>
              </a:spcAft>
              <a:defRPr sz="3208" b="1">
                <a:solidFill>
                  <a:srgbClr val="007E00"/>
                </a:solidFill>
                <a:latin typeface="Arial Narrow" panose="020B0606020202030204" pitchFamily="34" charset="0"/>
              </a:defRPr>
            </a:lvl4pPr>
            <a:lvl5pPr algn="l" rtl="0" eaLnBrk="0" fontAlgn="base" hangingPunct="0">
              <a:spcBef>
                <a:spcPct val="0"/>
              </a:spcBef>
              <a:spcAft>
                <a:spcPct val="0"/>
              </a:spcAft>
              <a:defRPr sz="3208" b="1">
                <a:solidFill>
                  <a:srgbClr val="007E00"/>
                </a:solidFill>
                <a:latin typeface="Arial Narrow" panose="020B0606020202030204" pitchFamily="34" charset="0"/>
              </a:defRPr>
            </a:lvl5pPr>
            <a:lvl6pPr marL="458389" algn="l" rtl="0" fontAlgn="base">
              <a:spcBef>
                <a:spcPct val="0"/>
              </a:spcBef>
              <a:spcAft>
                <a:spcPct val="0"/>
              </a:spcAft>
              <a:defRPr sz="3208" b="1">
                <a:solidFill>
                  <a:srgbClr val="007E00"/>
                </a:solidFill>
                <a:latin typeface="Arial Narrow" panose="020B0606020202030204" pitchFamily="34" charset="0"/>
              </a:defRPr>
            </a:lvl6pPr>
            <a:lvl7pPr marL="916777" algn="l" rtl="0" fontAlgn="base">
              <a:spcBef>
                <a:spcPct val="0"/>
              </a:spcBef>
              <a:spcAft>
                <a:spcPct val="0"/>
              </a:spcAft>
              <a:defRPr sz="3208" b="1">
                <a:solidFill>
                  <a:srgbClr val="007E00"/>
                </a:solidFill>
                <a:latin typeface="Arial Narrow" panose="020B0606020202030204" pitchFamily="34" charset="0"/>
              </a:defRPr>
            </a:lvl7pPr>
            <a:lvl8pPr marL="1375166" algn="l" rtl="0" fontAlgn="base">
              <a:spcBef>
                <a:spcPct val="0"/>
              </a:spcBef>
              <a:spcAft>
                <a:spcPct val="0"/>
              </a:spcAft>
              <a:defRPr sz="3208" b="1">
                <a:solidFill>
                  <a:srgbClr val="007E00"/>
                </a:solidFill>
                <a:latin typeface="Arial Narrow" panose="020B0606020202030204" pitchFamily="34" charset="0"/>
              </a:defRPr>
            </a:lvl8pPr>
            <a:lvl9pPr marL="1833555" algn="l" rtl="0" fontAlgn="base">
              <a:spcBef>
                <a:spcPct val="0"/>
              </a:spcBef>
              <a:spcAft>
                <a:spcPct val="0"/>
              </a:spcAft>
              <a:defRPr sz="3208" b="1">
                <a:solidFill>
                  <a:srgbClr val="007E00"/>
                </a:solidFill>
                <a:latin typeface="Arial Narrow" panose="020B0606020202030204" pitchFamily="34" charset="0"/>
              </a:defRPr>
            </a:lvl9pPr>
          </a:lstStyle>
          <a:p>
            <a:pPr algn="ctr"/>
            <a:r>
              <a:rPr lang="de-DE" sz="3200" dirty="0">
                <a:solidFill>
                  <a:srgbClr val="002060"/>
                </a:solidFill>
              </a:rPr>
              <a:t>Größere Spannungen bei Personen mit größerem Körpergewicht</a:t>
            </a:r>
            <a:endParaRPr lang="de-IT" sz="3200" dirty="0"/>
          </a:p>
        </p:txBody>
      </p:sp>
    </p:spTree>
    <p:extLst>
      <p:ext uri="{BB962C8B-B14F-4D97-AF65-F5344CB8AC3E}">
        <p14:creationId xmlns:p14="http://schemas.microsoft.com/office/powerpoint/2010/main" val="2072181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F8DAE4-F9D1-2847-A506-1050955E1866}"/>
              </a:ext>
            </a:extLst>
          </p:cNvPr>
          <p:cNvSpPr>
            <a:spLocks noGrp="1"/>
          </p:cNvSpPr>
          <p:nvPr>
            <p:ph type="title"/>
          </p:nvPr>
        </p:nvSpPr>
        <p:spPr/>
        <p:txBody>
          <a:bodyPr/>
          <a:lstStyle/>
          <a:p>
            <a:endParaRPr lang="de-IT"/>
          </a:p>
        </p:txBody>
      </p:sp>
      <p:pic>
        <p:nvPicPr>
          <p:cNvPr id="7" name="Inhaltsplatzhalter 6">
            <a:extLst>
              <a:ext uri="{FF2B5EF4-FFF2-40B4-BE49-F238E27FC236}">
                <a16:creationId xmlns:a16="http://schemas.microsoft.com/office/drawing/2014/main" id="{DDD51946-0994-6D45-A8CB-31BCCB934BB2}"/>
              </a:ext>
            </a:extLst>
          </p:cNvPr>
          <p:cNvPicPr>
            <a:picLocks noGrp="1" noChangeAspect="1"/>
          </p:cNvPicPr>
          <p:nvPr>
            <p:ph idx="1"/>
          </p:nvPr>
        </p:nvPicPr>
        <p:blipFill>
          <a:blip r:embed="rId2"/>
          <a:srcRect/>
          <a:stretch/>
        </p:blipFill>
        <p:spPr>
          <a:xfrm>
            <a:off x="3947585" y="3514864"/>
            <a:ext cx="3385712" cy="3295070"/>
          </a:xfrm>
        </p:spPr>
      </p:pic>
      <p:sp>
        <p:nvSpPr>
          <p:cNvPr id="4" name="Datumsplatzhalter 3">
            <a:extLst>
              <a:ext uri="{FF2B5EF4-FFF2-40B4-BE49-F238E27FC236}">
                <a16:creationId xmlns:a16="http://schemas.microsoft.com/office/drawing/2014/main" id="{0847FB26-7F46-F44B-B324-F62626C9E863}"/>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B54D8C2D-45CB-9742-8D8A-319AB5F74C3D}"/>
              </a:ext>
            </a:extLst>
          </p:cNvPr>
          <p:cNvSpPr>
            <a:spLocks noGrp="1"/>
          </p:cNvSpPr>
          <p:nvPr>
            <p:ph type="sldNum" sz="quarter" idx="11"/>
          </p:nvPr>
        </p:nvSpPr>
        <p:spPr/>
        <p:txBody>
          <a:bodyPr/>
          <a:lstStyle/>
          <a:p>
            <a:pPr>
              <a:defRPr/>
            </a:pPr>
            <a:fld id="{A1428996-F685-467A-9A24-E1C911E03A9F}" type="slidenum">
              <a:rPr lang="de-DE" altLang="de-DE" smtClean="0"/>
              <a:pPr>
                <a:defRPr/>
              </a:pPr>
              <a:t>66</a:t>
            </a:fld>
            <a:endParaRPr lang="de-DE" altLang="de-DE"/>
          </a:p>
        </p:txBody>
      </p:sp>
      <p:pic>
        <p:nvPicPr>
          <p:cNvPr id="9" name="Grafik 8">
            <a:extLst>
              <a:ext uri="{FF2B5EF4-FFF2-40B4-BE49-F238E27FC236}">
                <a16:creationId xmlns:a16="http://schemas.microsoft.com/office/drawing/2014/main" id="{A88AE076-F5EA-BB4B-B976-705FC2D026D8}"/>
              </a:ext>
            </a:extLst>
          </p:cNvPr>
          <p:cNvPicPr>
            <a:picLocks noChangeAspect="1"/>
          </p:cNvPicPr>
          <p:nvPr/>
        </p:nvPicPr>
        <p:blipFill>
          <a:blip r:embed="rId3"/>
          <a:srcRect/>
          <a:stretch/>
        </p:blipFill>
        <p:spPr>
          <a:xfrm>
            <a:off x="276050" y="3514864"/>
            <a:ext cx="3385712" cy="3295070"/>
          </a:xfrm>
          <a:prstGeom prst="rect">
            <a:avLst/>
          </a:prstGeom>
        </p:spPr>
      </p:pic>
      <p:pic>
        <p:nvPicPr>
          <p:cNvPr id="11" name="Grafik 10">
            <a:extLst>
              <a:ext uri="{FF2B5EF4-FFF2-40B4-BE49-F238E27FC236}">
                <a16:creationId xmlns:a16="http://schemas.microsoft.com/office/drawing/2014/main" id="{8A805D66-436D-0746-A928-4B2E682C480E}"/>
              </a:ext>
            </a:extLst>
          </p:cNvPr>
          <p:cNvPicPr>
            <a:picLocks noChangeAspect="1"/>
          </p:cNvPicPr>
          <p:nvPr/>
        </p:nvPicPr>
        <p:blipFill>
          <a:blip r:embed="rId4"/>
          <a:srcRect/>
          <a:stretch/>
        </p:blipFill>
        <p:spPr>
          <a:xfrm>
            <a:off x="3947584" y="48064"/>
            <a:ext cx="3385712" cy="3295070"/>
          </a:xfrm>
          <a:prstGeom prst="rect">
            <a:avLst/>
          </a:prstGeom>
        </p:spPr>
      </p:pic>
      <p:pic>
        <p:nvPicPr>
          <p:cNvPr id="13" name="Grafik 12">
            <a:extLst>
              <a:ext uri="{FF2B5EF4-FFF2-40B4-BE49-F238E27FC236}">
                <a16:creationId xmlns:a16="http://schemas.microsoft.com/office/drawing/2014/main" id="{96068EF4-B122-7A46-9387-9E20163D52FF}"/>
              </a:ext>
            </a:extLst>
          </p:cNvPr>
          <p:cNvPicPr>
            <a:picLocks noChangeAspect="1"/>
          </p:cNvPicPr>
          <p:nvPr/>
        </p:nvPicPr>
        <p:blipFill>
          <a:blip r:embed="rId5"/>
          <a:srcRect/>
          <a:stretch/>
        </p:blipFill>
        <p:spPr>
          <a:xfrm>
            <a:off x="273265" y="48103"/>
            <a:ext cx="3388457" cy="3297742"/>
          </a:xfrm>
          <a:prstGeom prst="rect">
            <a:avLst/>
          </a:prstGeom>
        </p:spPr>
      </p:pic>
      <p:sp>
        <p:nvSpPr>
          <p:cNvPr id="14" name="Textfeld 13">
            <a:extLst>
              <a:ext uri="{FF2B5EF4-FFF2-40B4-BE49-F238E27FC236}">
                <a16:creationId xmlns:a16="http://schemas.microsoft.com/office/drawing/2014/main" id="{D452DFFA-80CB-8548-9A7B-543D5F4F80E7}"/>
              </a:ext>
            </a:extLst>
          </p:cNvPr>
          <p:cNvSpPr txBox="1"/>
          <p:nvPr/>
        </p:nvSpPr>
        <p:spPr>
          <a:xfrm>
            <a:off x="596224" y="2770499"/>
            <a:ext cx="434734" cy="246221"/>
          </a:xfrm>
          <a:prstGeom prst="rect">
            <a:avLst/>
          </a:prstGeom>
          <a:noFill/>
        </p:spPr>
        <p:txBody>
          <a:bodyPr wrap="none" rtlCol="0">
            <a:spAutoFit/>
          </a:bodyPr>
          <a:lstStyle/>
          <a:p>
            <a:r>
              <a:rPr lang="de-IT" sz="1000" dirty="0">
                <a:latin typeface="Times" pitchFamily="2" charset="0"/>
              </a:rPr>
              <a:t>hand</a:t>
            </a:r>
          </a:p>
        </p:txBody>
      </p:sp>
      <p:sp>
        <p:nvSpPr>
          <p:cNvPr id="15" name="Textfeld 14">
            <a:extLst>
              <a:ext uri="{FF2B5EF4-FFF2-40B4-BE49-F238E27FC236}">
                <a16:creationId xmlns:a16="http://schemas.microsoft.com/office/drawing/2014/main" id="{D98239D0-E0AC-5646-BCCC-EB71F1D0B5D9}"/>
              </a:ext>
            </a:extLst>
          </p:cNvPr>
          <p:cNvSpPr txBox="1"/>
          <p:nvPr/>
        </p:nvSpPr>
        <p:spPr>
          <a:xfrm>
            <a:off x="4267432" y="2766995"/>
            <a:ext cx="498855" cy="246221"/>
          </a:xfrm>
          <a:prstGeom prst="rect">
            <a:avLst/>
          </a:prstGeom>
          <a:noFill/>
        </p:spPr>
        <p:txBody>
          <a:bodyPr wrap="none" rtlCol="0">
            <a:spAutoFit/>
          </a:bodyPr>
          <a:lstStyle/>
          <a:p>
            <a:r>
              <a:rPr lang="de-IT" sz="1000" dirty="0">
                <a:latin typeface="Times" pitchFamily="2" charset="0"/>
              </a:rPr>
              <a:t>elbow</a:t>
            </a:r>
          </a:p>
        </p:txBody>
      </p:sp>
      <p:sp>
        <p:nvSpPr>
          <p:cNvPr id="16" name="Textfeld 15">
            <a:extLst>
              <a:ext uri="{FF2B5EF4-FFF2-40B4-BE49-F238E27FC236}">
                <a16:creationId xmlns:a16="http://schemas.microsoft.com/office/drawing/2014/main" id="{A2ADDF37-CB94-CE4F-869D-6A0DD87677C2}"/>
              </a:ext>
            </a:extLst>
          </p:cNvPr>
          <p:cNvSpPr txBox="1"/>
          <p:nvPr/>
        </p:nvSpPr>
        <p:spPr>
          <a:xfrm>
            <a:off x="596224" y="6237939"/>
            <a:ext cx="627095" cy="246221"/>
          </a:xfrm>
          <a:prstGeom prst="rect">
            <a:avLst/>
          </a:prstGeom>
          <a:noFill/>
        </p:spPr>
        <p:txBody>
          <a:bodyPr wrap="none" rtlCol="0">
            <a:spAutoFit/>
          </a:bodyPr>
          <a:lstStyle/>
          <a:p>
            <a:r>
              <a:rPr lang="de-IT" sz="1000" dirty="0">
                <a:latin typeface="Times" pitchFamily="2" charset="0"/>
              </a:rPr>
              <a:t>shoulder</a:t>
            </a:r>
          </a:p>
        </p:txBody>
      </p:sp>
      <p:sp>
        <p:nvSpPr>
          <p:cNvPr id="17" name="Textfeld 16">
            <a:extLst>
              <a:ext uri="{FF2B5EF4-FFF2-40B4-BE49-F238E27FC236}">
                <a16:creationId xmlns:a16="http://schemas.microsoft.com/office/drawing/2014/main" id="{95692E1D-5694-B347-86C7-ECF84F4576ED}"/>
              </a:ext>
            </a:extLst>
          </p:cNvPr>
          <p:cNvSpPr txBox="1"/>
          <p:nvPr/>
        </p:nvSpPr>
        <p:spPr>
          <a:xfrm>
            <a:off x="4267432" y="6226209"/>
            <a:ext cx="362600" cy="246221"/>
          </a:xfrm>
          <a:prstGeom prst="rect">
            <a:avLst/>
          </a:prstGeom>
          <a:noFill/>
        </p:spPr>
        <p:txBody>
          <a:bodyPr wrap="none" rtlCol="0">
            <a:spAutoFit/>
          </a:bodyPr>
          <a:lstStyle/>
          <a:p>
            <a:r>
              <a:rPr lang="de-IT" sz="1000" dirty="0">
                <a:latin typeface="Times" pitchFamily="2" charset="0"/>
              </a:rPr>
              <a:t>salt</a:t>
            </a:r>
          </a:p>
        </p:txBody>
      </p:sp>
      <p:sp>
        <p:nvSpPr>
          <p:cNvPr id="18" name="Textfeld 17">
            <a:extLst>
              <a:ext uri="{FF2B5EF4-FFF2-40B4-BE49-F238E27FC236}">
                <a16:creationId xmlns:a16="http://schemas.microsoft.com/office/drawing/2014/main" id="{60219F17-BA48-7C4E-BF8A-213C0A163731}"/>
              </a:ext>
            </a:extLst>
          </p:cNvPr>
          <p:cNvSpPr txBox="1"/>
          <p:nvPr/>
        </p:nvSpPr>
        <p:spPr>
          <a:xfrm>
            <a:off x="3626977" y="3162964"/>
            <a:ext cx="673582" cy="307777"/>
          </a:xfrm>
          <a:prstGeom prst="rect">
            <a:avLst/>
          </a:prstGeom>
          <a:noFill/>
        </p:spPr>
        <p:txBody>
          <a:bodyPr wrap="none" rtlCol="0">
            <a:spAutoFit/>
          </a:bodyPr>
          <a:lstStyle/>
          <a:p>
            <a:r>
              <a:rPr lang="de-IT" sz="1400" dirty="0">
                <a:latin typeface="Times" pitchFamily="2" charset="0"/>
              </a:rPr>
              <a:t>50 cm </a:t>
            </a:r>
          </a:p>
        </p:txBody>
      </p:sp>
      <p:sp>
        <p:nvSpPr>
          <p:cNvPr id="19" name="Titel 1">
            <a:extLst>
              <a:ext uri="{FF2B5EF4-FFF2-40B4-BE49-F238E27FC236}">
                <a16:creationId xmlns:a16="http://schemas.microsoft.com/office/drawing/2014/main" id="{3AF6B71C-53A5-5B42-8ACA-3C7B27F23FC1}"/>
              </a:ext>
            </a:extLst>
          </p:cNvPr>
          <p:cNvSpPr txBox="1">
            <a:spLocks/>
          </p:cNvSpPr>
          <p:nvPr/>
        </p:nvSpPr>
        <p:spPr>
          <a:xfrm>
            <a:off x="7382912" y="2761524"/>
            <a:ext cx="4809088" cy="1325763"/>
          </a:xfrm>
          <a:prstGeom prst="rect">
            <a:avLst/>
          </a:prstGeom>
        </p:spPr>
        <p:txBody>
          <a:bodyPr/>
          <a:lstStyle>
            <a:lvl1pPr algn="l" rtl="0" eaLnBrk="0" fontAlgn="base" hangingPunct="0">
              <a:spcBef>
                <a:spcPct val="0"/>
              </a:spcBef>
              <a:spcAft>
                <a:spcPct val="0"/>
              </a:spcAft>
              <a:defRPr sz="3208" b="1" kern="1200">
                <a:solidFill>
                  <a:srgbClr val="007E00"/>
                </a:solidFill>
                <a:latin typeface="+mj-lt"/>
                <a:ea typeface="+mj-ea"/>
                <a:cs typeface="+mj-cs"/>
              </a:defRPr>
            </a:lvl1pPr>
            <a:lvl2pPr algn="l" rtl="0" eaLnBrk="0" fontAlgn="base" hangingPunct="0">
              <a:spcBef>
                <a:spcPct val="0"/>
              </a:spcBef>
              <a:spcAft>
                <a:spcPct val="0"/>
              </a:spcAft>
              <a:defRPr sz="3208" b="1">
                <a:solidFill>
                  <a:srgbClr val="007E00"/>
                </a:solidFill>
                <a:latin typeface="Arial Narrow" panose="020B0606020202030204" pitchFamily="34" charset="0"/>
              </a:defRPr>
            </a:lvl2pPr>
            <a:lvl3pPr algn="l" rtl="0" eaLnBrk="0" fontAlgn="base" hangingPunct="0">
              <a:spcBef>
                <a:spcPct val="0"/>
              </a:spcBef>
              <a:spcAft>
                <a:spcPct val="0"/>
              </a:spcAft>
              <a:defRPr sz="3208" b="1">
                <a:solidFill>
                  <a:srgbClr val="007E00"/>
                </a:solidFill>
                <a:latin typeface="Arial Narrow" panose="020B0606020202030204" pitchFamily="34" charset="0"/>
              </a:defRPr>
            </a:lvl3pPr>
            <a:lvl4pPr algn="l" rtl="0" eaLnBrk="0" fontAlgn="base" hangingPunct="0">
              <a:spcBef>
                <a:spcPct val="0"/>
              </a:spcBef>
              <a:spcAft>
                <a:spcPct val="0"/>
              </a:spcAft>
              <a:defRPr sz="3208" b="1">
                <a:solidFill>
                  <a:srgbClr val="007E00"/>
                </a:solidFill>
                <a:latin typeface="Arial Narrow" panose="020B0606020202030204" pitchFamily="34" charset="0"/>
              </a:defRPr>
            </a:lvl4pPr>
            <a:lvl5pPr algn="l" rtl="0" eaLnBrk="0" fontAlgn="base" hangingPunct="0">
              <a:spcBef>
                <a:spcPct val="0"/>
              </a:spcBef>
              <a:spcAft>
                <a:spcPct val="0"/>
              </a:spcAft>
              <a:defRPr sz="3208" b="1">
                <a:solidFill>
                  <a:srgbClr val="007E00"/>
                </a:solidFill>
                <a:latin typeface="Arial Narrow" panose="020B0606020202030204" pitchFamily="34" charset="0"/>
              </a:defRPr>
            </a:lvl5pPr>
            <a:lvl6pPr marL="458389" algn="l" rtl="0" fontAlgn="base">
              <a:spcBef>
                <a:spcPct val="0"/>
              </a:spcBef>
              <a:spcAft>
                <a:spcPct val="0"/>
              </a:spcAft>
              <a:defRPr sz="3208" b="1">
                <a:solidFill>
                  <a:srgbClr val="007E00"/>
                </a:solidFill>
                <a:latin typeface="Arial Narrow" panose="020B0606020202030204" pitchFamily="34" charset="0"/>
              </a:defRPr>
            </a:lvl6pPr>
            <a:lvl7pPr marL="916777" algn="l" rtl="0" fontAlgn="base">
              <a:spcBef>
                <a:spcPct val="0"/>
              </a:spcBef>
              <a:spcAft>
                <a:spcPct val="0"/>
              </a:spcAft>
              <a:defRPr sz="3208" b="1">
                <a:solidFill>
                  <a:srgbClr val="007E00"/>
                </a:solidFill>
                <a:latin typeface="Arial Narrow" panose="020B0606020202030204" pitchFamily="34" charset="0"/>
              </a:defRPr>
            </a:lvl7pPr>
            <a:lvl8pPr marL="1375166" algn="l" rtl="0" fontAlgn="base">
              <a:spcBef>
                <a:spcPct val="0"/>
              </a:spcBef>
              <a:spcAft>
                <a:spcPct val="0"/>
              </a:spcAft>
              <a:defRPr sz="3208" b="1">
                <a:solidFill>
                  <a:srgbClr val="007E00"/>
                </a:solidFill>
                <a:latin typeface="Arial Narrow" panose="020B0606020202030204" pitchFamily="34" charset="0"/>
              </a:defRPr>
            </a:lvl8pPr>
            <a:lvl9pPr marL="1833555" algn="l" rtl="0" fontAlgn="base">
              <a:spcBef>
                <a:spcPct val="0"/>
              </a:spcBef>
              <a:spcAft>
                <a:spcPct val="0"/>
              </a:spcAft>
              <a:defRPr sz="3208" b="1">
                <a:solidFill>
                  <a:srgbClr val="007E00"/>
                </a:solidFill>
                <a:latin typeface="Arial Narrow" panose="020B0606020202030204" pitchFamily="34" charset="0"/>
              </a:defRPr>
            </a:lvl9pPr>
          </a:lstStyle>
          <a:p>
            <a:pPr algn="ctr"/>
            <a:r>
              <a:rPr lang="de-DE" sz="3200" dirty="0">
                <a:solidFill>
                  <a:srgbClr val="002060"/>
                </a:solidFill>
              </a:rPr>
              <a:t>Größere Spannungen bei Personen mit größerem Körpergewicht</a:t>
            </a:r>
            <a:endParaRPr lang="de-IT" sz="3200" dirty="0"/>
          </a:p>
        </p:txBody>
      </p:sp>
    </p:spTree>
    <p:extLst>
      <p:ext uri="{BB962C8B-B14F-4D97-AF65-F5344CB8AC3E}">
        <p14:creationId xmlns:p14="http://schemas.microsoft.com/office/powerpoint/2010/main" val="861693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931252-1FE8-5447-A84A-9F18AA44FDF0}"/>
              </a:ext>
            </a:extLst>
          </p:cNvPr>
          <p:cNvSpPr>
            <a:spLocks noGrp="1"/>
          </p:cNvSpPr>
          <p:nvPr>
            <p:ph type="title"/>
          </p:nvPr>
        </p:nvSpPr>
        <p:spPr/>
        <p:txBody>
          <a:bodyPr/>
          <a:lstStyle/>
          <a:p>
            <a:endParaRPr lang="de-IT"/>
          </a:p>
        </p:txBody>
      </p:sp>
      <p:pic>
        <p:nvPicPr>
          <p:cNvPr id="7" name="Inhaltsplatzhalter 6">
            <a:extLst>
              <a:ext uri="{FF2B5EF4-FFF2-40B4-BE49-F238E27FC236}">
                <a16:creationId xmlns:a16="http://schemas.microsoft.com/office/drawing/2014/main" id="{0CCB69B0-348A-B748-AFC5-C46D9C3E5C1A}"/>
              </a:ext>
            </a:extLst>
          </p:cNvPr>
          <p:cNvPicPr>
            <a:picLocks noGrp="1" noChangeAspect="1"/>
          </p:cNvPicPr>
          <p:nvPr>
            <p:ph idx="1"/>
          </p:nvPr>
        </p:nvPicPr>
        <p:blipFill>
          <a:blip r:embed="rId2"/>
          <a:stretch>
            <a:fillRect/>
          </a:stretch>
        </p:blipFill>
        <p:spPr>
          <a:xfrm>
            <a:off x="1" y="0"/>
            <a:ext cx="7704668" cy="3429000"/>
          </a:xfrm>
        </p:spPr>
      </p:pic>
      <p:sp>
        <p:nvSpPr>
          <p:cNvPr id="4" name="Datumsplatzhalter 3">
            <a:extLst>
              <a:ext uri="{FF2B5EF4-FFF2-40B4-BE49-F238E27FC236}">
                <a16:creationId xmlns:a16="http://schemas.microsoft.com/office/drawing/2014/main" id="{5CE53686-43C4-D343-95CD-811DAADBE1F4}"/>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99F5D7ED-C44C-8648-93E9-12583EF72C19}"/>
              </a:ext>
            </a:extLst>
          </p:cNvPr>
          <p:cNvSpPr>
            <a:spLocks noGrp="1"/>
          </p:cNvSpPr>
          <p:nvPr>
            <p:ph type="sldNum" sz="quarter" idx="11"/>
          </p:nvPr>
        </p:nvSpPr>
        <p:spPr/>
        <p:txBody>
          <a:bodyPr/>
          <a:lstStyle/>
          <a:p>
            <a:pPr>
              <a:defRPr/>
            </a:pPr>
            <a:fld id="{A1428996-F685-467A-9A24-E1C911E03A9F}" type="slidenum">
              <a:rPr lang="de-DE" altLang="de-DE" smtClean="0"/>
              <a:pPr>
                <a:defRPr/>
              </a:pPr>
              <a:t>67</a:t>
            </a:fld>
            <a:endParaRPr lang="de-DE" altLang="de-DE"/>
          </a:p>
        </p:txBody>
      </p:sp>
      <p:pic>
        <p:nvPicPr>
          <p:cNvPr id="9" name="Grafik 8">
            <a:extLst>
              <a:ext uri="{FF2B5EF4-FFF2-40B4-BE49-F238E27FC236}">
                <a16:creationId xmlns:a16="http://schemas.microsoft.com/office/drawing/2014/main" id="{06FE8498-9656-FC46-B735-1484FF808C5C}"/>
              </a:ext>
            </a:extLst>
          </p:cNvPr>
          <p:cNvPicPr>
            <a:picLocks noChangeAspect="1"/>
          </p:cNvPicPr>
          <p:nvPr/>
        </p:nvPicPr>
        <p:blipFill>
          <a:blip r:embed="rId3"/>
          <a:stretch>
            <a:fillRect/>
          </a:stretch>
        </p:blipFill>
        <p:spPr>
          <a:xfrm>
            <a:off x="1" y="3429000"/>
            <a:ext cx="7704668" cy="3429000"/>
          </a:xfrm>
          <a:prstGeom prst="rect">
            <a:avLst/>
          </a:prstGeom>
        </p:spPr>
      </p:pic>
      <p:sp>
        <p:nvSpPr>
          <p:cNvPr id="10" name="Textfeld 9">
            <a:extLst>
              <a:ext uri="{FF2B5EF4-FFF2-40B4-BE49-F238E27FC236}">
                <a16:creationId xmlns:a16="http://schemas.microsoft.com/office/drawing/2014/main" id="{F5C8DE7F-0ABA-0945-A035-E891288FD0DC}"/>
              </a:ext>
            </a:extLst>
          </p:cNvPr>
          <p:cNvSpPr txBox="1"/>
          <p:nvPr/>
        </p:nvSpPr>
        <p:spPr>
          <a:xfrm>
            <a:off x="1970321" y="118245"/>
            <a:ext cx="502061" cy="246221"/>
          </a:xfrm>
          <a:prstGeom prst="rect">
            <a:avLst/>
          </a:prstGeom>
          <a:noFill/>
        </p:spPr>
        <p:txBody>
          <a:bodyPr wrap="none" rtlCol="0">
            <a:spAutoFit/>
          </a:bodyPr>
          <a:lstStyle/>
          <a:p>
            <a:r>
              <a:rPr lang="de-IT" sz="1000" dirty="0">
                <a:latin typeface="Times" pitchFamily="2" charset="0"/>
              </a:rPr>
              <a:t>20 cm</a:t>
            </a:r>
          </a:p>
        </p:txBody>
      </p:sp>
      <p:sp>
        <p:nvSpPr>
          <p:cNvPr id="11" name="Textfeld 10">
            <a:extLst>
              <a:ext uri="{FF2B5EF4-FFF2-40B4-BE49-F238E27FC236}">
                <a16:creationId xmlns:a16="http://schemas.microsoft.com/office/drawing/2014/main" id="{7C3872CA-098B-E446-ACEF-D05223CAB21A}"/>
              </a:ext>
            </a:extLst>
          </p:cNvPr>
          <p:cNvSpPr txBox="1"/>
          <p:nvPr/>
        </p:nvSpPr>
        <p:spPr>
          <a:xfrm>
            <a:off x="1970320" y="3547245"/>
            <a:ext cx="502061" cy="246221"/>
          </a:xfrm>
          <a:prstGeom prst="rect">
            <a:avLst/>
          </a:prstGeom>
          <a:noFill/>
        </p:spPr>
        <p:txBody>
          <a:bodyPr wrap="none" rtlCol="0">
            <a:spAutoFit/>
          </a:bodyPr>
          <a:lstStyle/>
          <a:p>
            <a:r>
              <a:rPr lang="de-IT" sz="1000" dirty="0">
                <a:latin typeface="Times" pitchFamily="2" charset="0"/>
              </a:rPr>
              <a:t>50 cm</a:t>
            </a:r>
          </a:p>
        </p:txBody>
      </p:sp>
      <p:sp>
        <p:nvSpPr>
          <p:cNvPr id="13" name="Titel 1">
            <a:extLst>
              <a:ext uri="{FF2B5EF4-FFF2-40B4-BE49-F238E27FC236}">
                <a16:creationId xmlns:a16="http://schemas.microsoft.com/office/drawing/2014/main" id="{74A1A3C2-D111-5A40-8E62-7E1AEEBE5A29}"/>
              </a:ext>
            </a:extLst>
          </p:cNvPr>
          <p:cNvSpPr txBox="1">
            <a:spLocks/>
          </p:cNvSpPr>
          <p:nvPr/>
        </p:nvSpPr>
        <p:spPr>
          <a:xfrm>
            <a:off x="7704668" y="2761524"/>
            <a:ext cx="4487331" cy="1325763"/>
          </a:xfrm>
          <a:prstGeom prst="rect">
            <a:avLst/>
          </a:prstGeom>
        </p:spPr>
        <p:txBody>
          <a:bodyPr/>
          <a:lstStyle>
            <a:lvl1pPr algn="l" rtl="0" eaLnBrk="0" fontAlgn="base" hangingPunct="0">
              <a:spcBef>
                <a:spcPct val="0"/>
              </a:spcBef>
              <a:spcAft>
                <a:spcPct val="0"/>
              </a:spcAft>
              <a:defRPr sz="3208" b="1" kern="1200">
                <a:solidFill>
                  <a:srgbClr val="007E00"/>
                </a:solidFill>
                <a:latin typeface="+mj-lt"/>
                <a:ea typeface="+mj-ea"/>
                <a:cs typeface="+mj-cs"/>
              </a:defRPr>
            </a:lvl1pPr>
            <a:lvl2pPr algn="l" rtl="0" eaLnBrk="0" fontAlgn="base" hangingPunct="0">
              <a:spcBef>
                <a:spcPct val="0"/>
              </a:spcBef>
              <a:spcAft>
                <a:spcPct val="0"/>
              </a:spcAft>
              <a:defRPr sz="3208" b="1">
                <a:solidFill>
                  <a:srgbClr val="007E00"/>
                </a:solidFill>
                <a:latin typeface="Arial Narrow" panose="020B0606020202030204" pitchFamily="34" charset="0"/>
              </a:defRPr>
            </a:lvl2pPr>
            <a:lvl3pPr algn="l" rtl="0" eaLnBrk="0" fontAlgn="base" hangingPunct="0">
              <a:spcBef>
                <a:spcPct val="0"/>
              </a:spcBef>
              <a:spcAft>
                <a:spcPct val="0"/>
              </a:spcAft>
              <a:defRPr sz="3208" b="1">
                <a:solidFill>
                  <a:srgbClr val="007E00"/>
                </a:solidFill>
                <a:latin typeface="Arial Narrow" panose="020B0606020202030204" pitchFamily="34" charset="0"/>
              </a:defRPr>
            </a:lvl3pPr>
            <a:lvl4pPr algn="l" rtl="0" eaLnBrk="0" fontAlgn="base" hangingPunct="0">
              <a:spcBef>
                <a:spcPct val="0"/>
              </a:spcBef>
              <a:spcAft>
                <a:spcPct val="0"/>
              </a:spcAft>
              <a:defRPr sz="3208" b="1">
                <a:solidFill>
                  <a:srgbClr val="007E00"/>
                </a:solidFill>
                <a:latin typeface="Arial Narrow" panose="020B0606020202030204" pitchFamily="34" charset="0"/>
              </a:defRPr>
            </a:lvl4pPr>
            <a:lvl5pPr algn="l" rtl="0" eaLnBrk="0" fontAlgn="base" hangingPunct="0">
              <a:spcBef>
                <a:spcPct val="0"/>
              </a:spcBef>
              <a:spcAft>
                <a:spcPct val="0"/>
              </a:spcAft>
              <a:defRPr sz="3208" b="1">
                <a:solidFill>
                  <a:srgbClr val="007E00"/>
                </a:solidFill>
                <a:latin typeface="Arial Narrow" panose="020B0606020202030204" pitchFamily="34" charset="0"/>
              </a:defRPr>
            </a:lvl5pPr>
            <a:lvl6pPr marL="458389" algn="l" rtl="0" fontAlgn="base">
              <a:spcBef>
                <a:spcPct val="0"/>
              </a:spcBef>
              <a:spcAft>
                <a:spcPct val="0"/>
              </a:spcAft>
              <a:defRPr sz="3208" b="1">
                <a:solidFill>
                  <a:srgbClr val="007E00"/>
                </a:solidFill>
                <a:latin typeface="Arial Narrow" panose="020B0606020202030204" pitchFamily="34" charset="0"/>
              </a:defRPr>
            </a:lvl6pPr>
            <a:lvl7pPr marL="916777" algn="l" rtl="0" fontAlgn="base">
              <a:spcBef>
                <a:spcPct val="0"/>
              </a:spcBef>
              <a:spcAft>
                <a:spcPct val="0"/>
              </a:spcAft>
              <a:defRPr sz="3208" b="1">
                <a:solidFill>
                  <a:srgbClr val="007E00"/>
                </a:solidFill>
                <a:latin typeface="Arial Narrow" panose="020B0606020202030204" pitchFamily="34" charset="0"/>
              </a:defRPr>
            </a:lvl7pPr>
            <a:lvl8pPr marL="1375166" algn="l" rtl="0" fontAlgn="base">
              <a:spcBef>
                <a:spcPct val="0"/>
              </a:spcBef>
              <a:spcAft>
                <a:spcPct val="0"/>
              </a:spcAft>
              <a:defRPr sz="3208" b="1">
                <a:solidFill>
                  <a:srgbClr val="007E00"/>
                </a:solidFill>
                <a:latin typeface="Arial Narrow" panose="020B0606020202030204" pitchFamily="34" charset="0"/>
              </a:defRPr>
            </a:lvl8pPr>
            <a:lvl9pPr marL="1833555" algn="l" rtl="0" fontAlgn="base">
              <a:spcBef>
                <a:spcPct val="0"/>
              </a:spcBef>
              <a:spcAft>
                <a:spcPct val="0"/>
              </a:spcAft>
              <a:defRPr sz="3208" b="1">
                <a:solidFill>
                  <a:srgbClr val="007E00"/>
                </a:solidFill>
                <a:latin typeface="Arial Narrow" panose="020B0606020202030204" pitchFamily="34" charset="0"/>
              </a:defRPr>
            </a:lvl9pPr>
          </a:lstStyle>
          <a:p>
            <a:pPr algn="ctr"/>
            <a:r>
              <a:rPr lang="de-DE" sz="3200" dirty="0">
                <a:solidFill>
                  <a:srgbClr val="002060"/>
                </a:solidFill>
              </a:rPr>
              <a:t>Unterschiede zwischen verschiedenen Standorten </a:t>
            </a:r>
            <a:endParaRPr lang="de-IT" dirty="0"/>
          </a:p>
        </p:txBody>
      </p:sp>
    </p:spTree>
    <p:extLst>
      <p:ext uri="{BB962C8B-B14F-4D97-AF65-F5344CB8AC3E}">
        <p14:creationId xmlns:p14="http://schemas.microsoft.com/office/powerpoint/2010/main" val="3538566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5BCEF5-B386-6446-84F7-6F03F35CD560}"/>
              </a:ext>
            </a:extLst>
          </p:cNvPr>
          <p:cNvSpPr>
            <a:spLocks noGrp="1"/>
          </p:cNvSpPr>
          <p:nvPr>
            <p:ph type="title"/>
          </p:nvPr>
        </p:nvSpPr>
        <p:spPr/>
        <p:txBody>
          <a:bodyPr/>
          <a:lstStyle/>
          <a:p>
            <a:endParaRPr lang="de-IT"/>
          </a:p>
        </p:txBody>
      </p:sp>
      <p:pic>
        <p:nvPicPr>
          <p:cNvPr id="7" name="Inhaltsplatzhalter 6">
            <a:extLst>
              <a:ext uri="{FF2B5EF4-FFF2-40B4-BE49-F238E27FC236}">
                <a16:creationId xmlns:a16="http://schemas.microsoft.com/office/drawing/2014/main" id="{1FDE5940-25F0-4542-9FFD-F8F419FF9931}"/>
              </a:ext>
            </a:extLst>
          </p:cNvPr>
          <p:cNvPicPr>
            <a:picLocks noGrp="1" noChangeAspect="1"/>
          </p:cNvPicPr>
          <p:nvPr>
            <p:ph idx="1"/>
          </p:nvPr>
        </p:nvPicPr>
        <p:blipFill>
          <a:blip r:embed="rId2"/>
          <a:stretch>
            <a:fillRect/>
          </a:stretch>
        </p:blipFill>
        <p:spPr>
          <a:xfrm>
            <a:off x="0" y="3479046"/>
            <a:ext cx="7708711" cy="3430800"/>
          </a:xfrm>
        </p:spPr>
      </p:pic>
      <p:sp>
        <p:nvSpPr>
          <p:cNvPr id="4" name="Datumsplatzhalter 3">
            <a:extLst>
              <a:ext uri="{FF2B5EF4-FFF2-40B4-BE49-F238E27FC236}">
                <a16:creationId xmlns:a16="http://schemas.microsoft.com/office/drawing/2014/main" id="{F30F6A4A-31A6-BC4A-8EBD-2AA25253A3F2}"/>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4F32FA50-7DCE-2741-A6FC-644E7BE9DA48}"/>
              </a:ext>
            </a:extLst>
          </p:cNvPr>
          <p:cNvSpPr>
            <a:spLocks noGrp="1"/>
          </p:cNvSpPr>
          <p:nvPr>
            <p:ph type="sldNum" sz="quarter" idx="11"/>
          </p:nvPr>
        </p:nvSpPr>
        <p:spPr/>
        <p:txBody>
          <a:bodyPr/>
          <a:lstStyle/>
          <a:p>
            <a:pPr>
              <a:defRPr/>
            </a:pPr>
            <a:fld id="{A1428996-F685-467A-9A24-E1C911E03A9F}" type="slidenum">
              <a:rPr lang="de-DE" altLang="de-DE" smtClean="0"/>
              <a:pPr>
                <a:defRPr/>
              </a:pPr>
              <a:t>68</a:t>
            </a:fld>
            <a:endParaRPr lang="de-DE" altLang="de-DE"/>
          </a:p>
        </p:txBody>
      </p:sp>
      <p:pic>
        <p:nvPicPr>
          <p:cNvPr id="9" name="Grafik 8">
            <a:extLst>
              <a:ext uri="{FF2B5EF4-FFF2-40B4-BE49-F238E27FC236}">
                <a16:creationId xmlns:a16="http://schemas.microsoft.com/office/drawing/2014/main" id="{9B523504-231A-4B45-9902-18380A2B52CC}"/>
              </a:ext>
            </a:extLst>
          </p:cNvPr>
          <p:cNvPicPr>
            <a:picLocks noChangeAspect="1"/>
          </p:cNvPicPr>
          <p:nvPr/>
        </p:nvPicPr>
        <p:blipFill>
          <a:blip r:embed="rId3"/>
          <a:stretch>
            <a:fillRect/>
          </a:stretch>
        </p:blipFill>
        <p:spPr>
          <a:xfrm>
            <a:off x="0" y="1"/>
            <a:ext cx="7708711" cy="3430800"/>
          </a:xfrm>
          <a:prstGeom prst="rect">
            <a:avLst/>
          </a:prstGeom>
        </p:spPr>
      </p:pic>
      <p:sp>
        <p:nvSpPr>
          <p:cNvPr id="10" name="Textfeld 9">
            <a:extLst>
              <a:ext uri="{FF2B5EF4-FFF2-40B4-BE49-F238E27FC236}">
                <a16:creationId xmlns:a16="http://schemas.microsoft.com/office/drawing/2014/main" id="{5D7E3C28-6E5A-5F45-ADAC-2392B2CA6A63}"/>
              </a:ext>
            </a:extLst>
          </p:cNvPr>
          <p:cNvSpPr txBox="1"/>
          <p:nvPr/>
        </p:nvSpPr>
        <p:spPr>
          <a:xfrm>
            <a:off x="1468260" y="123698"/>
            <a:ext cx="502061" cy="246221"/>
          </a:xfrm>
          <a:prstGeom prst="rect">
            <a:avLst/>
          </a:prstGeom>
          <a:noFill/>
        </p:spPr>
        <p:txBody>
          <a:bodyPr wrap="none" rtlCol="0">
            <a:spAutoFit/>
          </a:bodyPr>
          <a:lstStyle/>
          <a:p>
            <a:r>
              <a:rPr lang="de-IT" sz="1000" dirty="0">
                <a:latin typeface="Times" pitchFamily="2" charset="0"/>
              </a:rPr>
              <a:t>20 cm</a:t>
            </a:r>
          </a:p>
        </p:txBody>
      </p:sp>
      <p:sp>
        <p:nvSpPr>
          <p:cNvPr id="11" name="Textfeld 10">
            <a:extLst>
              <a:ext uri="{FF2B5EF4-FFF2-40B4-BE49-F238E27FC236}">
                <a16:creationId xmlns:a16="http://schemas.microsoft.com/office/drawing/2014/main" id="{F8F4AD33-98BF-A945-B41A-F0297DECC103}"/>
              </a:ext>
            </a:extLst>
          </p:cNvPr>
          <p:cNvSpPr txBox="1"/>
          <p:nvPr/>
        </p:nvSpPr>
        <p:spPr>
          <a:xfrm>
            <a:off x="1468259" y="3584972"/>
            <a:ext cx="502061" cy="246221"/>
          </a:xfrm>
          <a:prstGeom prst="rect">
            <a:avLst/>
          </a:prstGeom>
          <a:noFill/>
        </p:spPr>
        <p:txBody>
          <a:bodyPr wrap="none" rtlCol="0">
            <a:spAutoFit/>
          </a:bodyPr>
          <a:lstStyle/>
          <a:p>
            <a:r>
              <a:rPr lang="de-IT" sz="1000" dirty="0">
                <a:latin typeface="Times" pitchFamily="2" charset="0"/>
              </a:rPr>
              <a:t>50 cm</a:t>
            </a:r>
          </a:p>
        </p:txBody>
      </p:sp>
      <p:sp>
        <p:nvSpPr>
          <p:cNvPr id="12" name="Titel 1">
            <a:extLst>
              <a:ext uri="{FF2B5EF4-FFF2-40B4-BE49-F238E27FC236}">
                <a16:creationId xmlns:a16="http://schemas.microsoft.com/office/drawing/2014/main" id="{4076B268-AFCB-1B41-9CA7-53120FDAB68B}"/>
              </a:ext>
            </a:extLst>
          </p:cNvPr>
          <p:cNvSpPr txBox="1">
            <a:spLocks/>
          </p:cNvSpPr>
          <p:nvPr/>
        </p:nvSpPr>
        <p:spPr>
          <a:xfrm>
            <a:off x="7704668" y="2761524"/>
            <a:ext cx="4487331" cy="1325763"/>
          </a:xfrm>
          <a:prstGeom prst="rect">
            <a:avLst/>
          </a:prstGeom>
        </p:spPr>
        <p:txBody>
          <a:bodyPr/>
          <a:lstStyle>
            <a:lvl1pPr algn="l" rtl="0" eaLnBrk="0" fontAlgn="base" hangingPunct="0">
              <a:spcBef>
                <a:spcPct val="0"/>
              </a:spcBef>
              <a:spcAft>
                <a:spcPct val="0"/>
              </a:spcAft>
              <a:defRPr sz="3208" b="1" kern="1200">
                <a:solidFill>
                  <a:srgbClr val="007E00"/>
                </a:solidFill>
                <a:latin typeface="+mj-lt"/>
                <a:ea typeface="+mj-ea"/>
                <a:cs typeface="+mj-cs"/>
              </a:defRPr>
            </a:lvl1pPr>
            <a:lvl2pPr algn="l" rtl="0" eaLnBrk="0" fontAlgn="base" hangingPunct="0">
              <a:spcBef>
                <a:spcPct val="0"/>
              </a:spcBef>
              <a:spcAft>
                <a:spcPct val="0"/>
              </a:spcAft>
              <a:defRPr sz="3208" b="1">
                <a:solidFill>
                  <a:srgbClr val="007E00"/>
                </a:solidFill>
                <a:latin typeface="Arial Narrow" panose="020B0606020202030204" pitchFamily="34" charset="0"/>
              </a:defRPr>
            </a:lvl2pPr>
            <a:lvl3pPr algn="l" rtl="0" eaLnBrk="0" fontAlgn="base" hangingPunct="0">
              <a:spcBef>
                <a:spcPct val="0"/>
              </a:spcBef>
              <a:spcAft>
                <a:spcPct val="0"/>
              </a:spcAft>
              <a:defRPr sz="3208" b="1">
                <a:solidFill>
                  <a:srgbClr val="007E00"/>
                </a:solidFill>
                <a:latin typeface="Arial Narrow" panose="020B0606020202030204" pitchFamily="34" charset="0"/>
              </a:defRPr>
            </a:lvl3pPr>
            <a:lvl4pPr algn="l" rtl="0" eaLnBrk="0" fontAlgn="base" hangingPunct="0">
              <a:spcBef>
                <a:spcPct val="0"/>
              </a:spcBef>
              <a:spcAft>
                <a:spcPct val="0"/>
              </a:spcAft>
              <a:defRPr sz="3208" b="1">
                <a:solidFill>
                  <a:srgbClr val="007E00"/>
                </a:solidFill>
                <a:latin typeface="Arial Narrow" panose="020B0606020202030204" pitchFamily="34" charset="0"/>
              </a:defRPr>
            </a:lvl4pPr>
            <a:lvl5pPr algn="l" rtl="0" eaLnBrk="0" fontAlgn="base" hangingPunct="0">
              <a:spcBef>
                <a:spcPct val="0"/>
              </a:spcBef>
              <a:spcAft>
                <a:spcPct val="0"/>
              </a:spcAft>
              <a:defRPr sz="3208" b="1">
                <a:solidFill>
                  <a:srgbClr val="007E00"/>
                </a:solidFill>
                <a:latin typeface="Arial Narrow" panose="020B0606020202030204" pitchFamily="34" charset="0"/>
              </a:defRPr>
            </a:lvl5pPr>
            <a:lvl6pPr marL="458389" algn="l" rtl="0" fontAlgn="base">
              <a:spcBef>
                <a:spcPct val="0"/>
              </a:spcBef>
              <a:spcAft>
                <a:spcPct val="0"/>
              </a:spcAft>
              <a:defRPr sz="3208" b="1">
                <a:solidFill>
                  <a:srgbClr val="007E00"/>
                </a:solidFill>
                <a:latin typeface="Arial Narrow" panose="020B0606020202030204" pitchFamily="34" charset="0"/>
              </a:defRPr>
            </a:lvl6pPr>
            <a:lvl7pPr marL="916777" algn="l" rtl="0" fontAlgn="base">
              <a:spcBef>
                <a:spcPct val="0"/>
              </a:spcBef>
              <a:spcAft>
                <a:spcPct val="0"/>
              </a:spcAft>
              <a:defRPr sz="3208" b="1">
                <a:solidFill>
                  <a:srgbClr val="007E00"/>
                </a:solidFill>
                <a:latin typeface="Arial Narrow" panose="020B0606020202030204" pitchFamily="34" charset="0"/>
              </a:defRPr>
            </a:lvl7pPr>
            <a:lvl8pPr marL="1375166" algn="l" rtl="0" fontAlgn="base">
              <a:spcBef>
                <a:spcPct val="0"/>
              </a:spcBef>
              <a:spcAft>
                <a:spcPct val="0"/>
              </a:spcAft>
              <a:defRPr sz="3208" b="1">
                <a:solidFill>
                  <a:srgbClr val="007E00"/>
                </a:solidFill>
                <a:latin typeface="Arial Narrow" panose="020B0606020202030204" pitchFamily="34" charset="0"/>
              </a:defRPr>
            </a:lvl8pPr>
            <a:lvl9pPr marL="1833555" algn="l" rtl="0" fontAlgn="base">
              <a:spcBef>
                <a:spcPct val="0"/>
              </a:spcBef>
              <a:spcAft>
                <a:spcPct val="0"/>
              </a:spcAft>
              <a:defRPr sz="3208" b="1">
                <a:solidFill>
                  <a:srgbClr val="007E00"/>
                </a:solidFill>
                <a:latin typeface="Arial Narrow" panose="020B0606020202030204" pitchFamily="34" charset="0"/>
              </a:defRPr>
            </a:lvl9pPr>
          </a:lstStyle>
          <a:p>
            <a:pPr algn="ctr"/>
            <a:r>
              <a:rPr lang="de-DE" sz="3200" dirty="0">
                <a:solidFill>
                  <a:srgbClr val="002060"/>
                </a:solidFill>
              </a:rPr>
              <a:t>Unterschiede zwischen verschiedenen Personen</a:t>
            </a:r>
            <a:endParaRPr lang="de-IT" dirty="0"/>
          </a:p>
        </p:txBody>
      </p:sp>
    </p:spTree>
    <p:extLst>
      <p:ext uri="{BB962C8B-B14F-4D97-AF65-F5344CB8AC3E}">
        <p14:creationId xmlns:p14="http://schemas.microsoft.com/office/powerpoint/2010/main" val="1185167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F8DAE4-F9D1-2847-A506-1050955E1866}"/>
              </a:ext>
            </a:extLst>
          </p:cNvPr>
          <p:cNvSpPr>
            <a:spLocks noGrp="1"/>
          </p:cNvSpPr>
          <p:nvPr>
            <p:ph type="title"/>
          </p:nvPr>
        </p:nvSpPr>
        <p:spPr/>
        <p:txBody>
          <a:bodyPr/>
          <a:lstStyle/>
          <a:p>
            <a:endParaRPr lang="de-IT"/>
          </a:p>
        </p:txBody>
      </p:sp>
      <p:pic>
        <p:nvPicPr>
          <p:cNvPr id="7" name="Inhaltsplatzhalter 6">
            <a:extLst>
              <a:ext uri="{FF2B5EF4-FFF2-40B4-BE49-F238E27FC236}">
                <a16:creationId xmlns:a16="http://schemas.microsoft.com/office/drawing/2014/main" id="{DDD51946-0994-6D45-A8CB-31BCCB934BB2}"/>
              </a:ext>
            </a:extLst>
          </p:cNvPr>
          <p:cNvPicPr>
            <a:picLocks noGrp="1" noChangeAspect="1"/>
          </p:cNvPicPr>
          <p:nvPr>
            <p:ph idx="1"/>
          </p:nvPr>
        </p:nvPicPr>
        <p:blipFill>
          <a:blip r:embed="rId2"/>
          <a:srcRect/>
          <a:stretch/>
        </p:blipFill>
        <p:spPr>
          <a:xfrm>
            <a:off x="3831407" y="3535141"/>
            <a:ext cx="3802972" cy="2937289"/>
          </a:xfrm>
        </p:spPr>
      </p:pic>
      <p:sp>
        <p:nvSpPr>
          <p:cNvPr id="4" name="Datumsplatzhalter 3">
            <a:extLst>
              <a:ext uri="{FF2B5EF4-FFF2-40B4-BE49-F238E27FC236}">
                <a16:creationId xmlns:a16="http://schemas.microsoft.com/office/drawing/2014/main" id="{0847FB26-7F46-F44B-B324-F62626C9E863}"/>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B54D8C2D-45CB-9742-8D8A-319AB5F74C3D}"/>
              </a:ext>
            </a:extLst>
          </p:cNvPr>
          <p:cNvSpPr>
            <a:spLocks noGrp="1"/>
          </p:cNvSpPr>
          <p:nvPr>
            <p:ph type="sldNum" sz="quarter" idx="11"/>
          </p:nvPr>
        </p:nvSpPr>
        <p:spPr/>
        <p:txBody>
          <a:bodyPr/>
          <a:lstStyle/>
          <a:p>
            <a:pPr>
              <a:defRPr/>
            </a:pPr>
            <a:fld id="{A1428996-F685-467A-9A24-E1C911E03A9F}" type="slidenum">
              <a:rPr lang="de-DE" altLang="de-DE" smtClean="0"/>
              <a:pPr>
                <a:defRPr/>
              </a:pPr>
              <a:t>69</a:t>
            </a:fld>
            <a:endParaRPr lang="de-DE" altLang="de-DE"/>
          </a:p>
        </p:txBody>
      </p:sp>
      <p:pic>
        <p:nvPicPr>
          <p:cNvPr id="9" name="Grafik 8">
            <a:extLst>
              <a:ext uri="{FF2B5EF4-FFF2-40B4-BE49-F238E27FC236}">
                <a16:creationId xmlns:a16="http://schemas.microsoft.com/office/drawing/2014/main" id="{A88AE076-F5EA-BB4B-B976-705FC2D026D8}"/>
              </a:ext>
            </a:extLst>
          </p:cNvPr>
          <p:cNvPicPr>
            <a:picLocks noChangeAspect="1"/>
          </p:cNvPicPr>
          <p:nvPr/>
        </p:nvPicPr>
        <p:blipFill>
          <a:blip r:embed="rId3"/>
          <a:srcRect/>
          <a:stretch/>
        </p:blipFill>
        <p:spPr>
          <a:xfrm>
            <a:off x="276050" y="3535306"/>
            <a:ext cx="3385712" cy="3254186"/>
          </a:xfrm>
          <a:prstGeom prst="rect">
            <a:avLst/>
          </a:prstGeom>
        </p:spPr>
      </p:pic>
      <p:pic>
        <p:nvPicPr>
          <p:cNvPr id="11" name="Grafik 10">
            <a:extLst>
              <a:ext uri="{FF2B5EF4-FFF2-40B4-BE49-F238E27FC236}">
                <a16:creationId xmlns:a16="http://schemas.microsoft.com/office/drawing/2014/main" id="{8A805D66-436D-0746-A928-4B2E682C480E}"/>
              </a:ext>
            </a:extLst>
          </p:cNvPr>
          <p:cNvPicPr>
            <a:picLocks noChangeAspect="1"/>
          </p:cNvPicPr>
          <p:nvPr/>
        </p:nvPicPr>
        <p:blipFill>
          <a:blip r:embed="rId4"/>
          <a:srcRect/>
          <a:stretch/>
        </p:blipFill>
        <p:spPr>
          <a:xfrm>
            <a:off x="3831691" y="66038"/>
            <a:ext cx="3802688" cy="2937069"/>
          </a:xfrm>
          <a:prstGeom prst="rect">
            <a:avLst/>
          </a:prstGeom>
        </p:spPr>
      </p:pic>
      <p:pic>
        <p:nvPicPr>
          <p:cNvPr id="13" name="Grafik 12">
            <a:extLst>
              <a:ext uri="{FF2B5EF4-FFF2-40B4-BE49-F238E27FC236}">
                <a16:creationId xmlns:a16="http://schemas.microsoft.com/office/drawing/2014/main" id="{96068EF4-B122-7A46-9387-9E20163D52FF}"/>
              </a:ext>
            </a:extLst>
          </p:cNvPr>
          <p:cNvPicPr>
            <a:picLocks noChangeAspect="1"/>
          </p:cNvPicPr>
          <p:nvPr/>
        </p:nvPicPr>
        <p:blipFill>
          <a:blip r:embed="rId5"/>
          <a:srcRect/>
          <a:stretch/>
        </p:blipFill>
        <p:spPr>
          <a:xfrm>
            <a:off x="273265" y="68561"/>
            <a:ext cx="3388457" cy="3256825"/>
          </a:xfrm>
          <a:prstGeom prst="rect">
            <a:avLst/>
          </a:prstGeom>
        </p:spPr>
      </p:pic>
      <p:sp>
        <p:nvSpPr>
          <p:cNvPr id="14" name="Textfeld 13">
            <a:extLst>
              <a:ext uri="{FF2B5EF4-FFF2-40B4-BE49-F238E27FC236}">
                <a16:creationId xmlns:a16="http://schemas.microsoft.com/office/drawing/2014/main" id="{D452DFFA-80CB-8548-9A7B-543D5F4F80E7}"/>
              </a:ext>
            </a:extLst>
          </p:cNvPr>
          <p:cNvSpPr txBox="1"/>
          <p:nvPr/>
        </p:nvSpPr>
        <p:spPr>
          <a:xfrm>
            <a:off x="619968" y="136396"/>
            <a:ext cx="463588" cy="246221"/>
          </a:xfrm>
          <a:prstGeom prst="rect">
            <a:avLst/>
          </a:prstGeom>
          <a:noFill/>
        </p:spPr>
        <p:txBody>
          <a:bodyPr wrap="none" rtlCol="0">
            <a:spAutoFit/>
          </a:bodyPr>
          <a:lstStyle/>
          <a:p>
            <a:r>
              <a:rPr lang="de-IT" sz="1000" dirty="0">
                <a:latin typeface="Times" pitchFamily="2" charset="0"/>
              </a:rPr>
              <a:t>Hand</a:t>
            </a:r>
          </a:p>
        </p:txBody>
      </p:sp>
      <p:sp>
        <p:nvSpPr>
          <p:cNvPr id="15" name="Textfeld 14">
            <a:extLst>
              <a:ext uri="{FF2B5EF4-FFF2-40B4-BE49-F238E27FC236}">
                <a16:creationId xmlns:a16="http://schemas.microsoft.com/office/drawing/2014/main" id="{D98239D0-E0AC-5646-BCCC-EB71F1D0B5D9}"/>
              </a:ext>
            </a:extLst>
          </p:cNvPr>
          <p:cNvSpPr txBox="1"/>
          <p:nvPr/>
        </p:nvSpPr>
        <p:spPr>
          <a:xfrm>
            <a:off x="4180875" y="3619068"/>
            <a:ext cx="647934" cy="246221"/>
          </a:xfrm>
          <a:prstGeom prst="rect">
            <a:avLst/>
          </a:prstGeom>
          <a:noFill/>
        </p:spPr>
        <p:txBody>
          <a:bodyPr wrap="none" rtlCol="0">
            <a:spAutoFit/>
          </a:bodyPr>
          <a:lstStyle/>
          <a:p>
            <a:r>
              <a:rPr lang="de-IT" sz="1000" dirty="0">
                <a:latin typeface="Times" pitchFamily="2" charset="0"/>
              </a:rPr>
              <a:t>Ellbogen</a:t>
            </a:r>
          </a:p>
        </p:txBody>
      </p:sp>
      <p:sp>
        <p:nvSpPr>
          <p:cNvPr id="18" name="Textfeld 17">
            <a:extLst>
              <a:ext uri="{FF2B5EF4-FFF2-40B4-BE49-F238E27FC236}">
                <a16:creationId xmlns:a16="http://schemas.microsoft.com/office/drawing/2014/main" id="{60219F17-BA48-7C4E-BF8A-213C0A163731}"/>
              </a:ext>
            </a:extLst>
          </p:cNvPr>
          <p:cNvSpPr txBox="1"/>
          <p:nvPr/>
        </p:nvSpPr>
        <p:spPr>
          <a:xfrm>
            <a:off x="3324931" y="2979412"/>
            <a:ext cx="673582" cy="307777"/>
          </a:xfrm>
          <a:prstGeom prst="rect">
            <a:avLst/>
          </a:prstGeom>
          <a:noFill/>
        </p:spPr>
        <p:txBody>
          <a:bodyPr wrap="none" rtlCol="0">
            <a:spAutoFit/>
          </a:bodyPr>
          <a:lstStyle/>
          <a:p>
            <a:r>
              <a:rPr lang="de-IT" sz="1400" dirty="0">
                <a:latin typeface="Times" pitchFamily="2" charset="0"/>
              </a:rPr>
              <a:t>20 cm </a:t>
            </a:r>
          </a:p>
        </p:txBody>
      </p:sp>
      <p:sp>
        <p:nvSpPr>
          <p:cNvPr id="19" name="Titel 1">
            <a:extLst>
              <a:ext uri="{FF2B5EF4-FFF2-40B4-BE49-F238E27FC236}">
                <a16:creationId xmlns:a16="http://schemas.microsoft.com/office/drawing/2014/main" id="{3AF6B71C-53A5-5B42-8ACA-3C7B27F23FC1}"/>
              </a:ext>
            </a:extLst>
          </p:cNvPr>
          <p:cNvSpPr txBox="1">
            <a:spLocks/>
          </p:cNvSpPr>
          <p:nvPr/>
        </p:nvSpPr>
        <p:spPr>
          <a:xfrm>
            <a:off x="7382912" y="2761524"/>
            <a:ext cx="4809088" cy="1325763"/>
          </a:xfrm>
          <a:prstGeom prst="rect">
            <a:avLst/>
          </a:prstGeom>
        </p:spPr>
        <p:txBody>
          <a:bodyPr/>
          <a:lstStyle>
            <a:lvl1pPr algn="l" rtl="0" eaLnBrk="0" fontAlgn="base" hangingPunct="0">
              <a:spcBef>
                <a:spcPct val="0"/>
              </a:spcBef>
              <a:spcAft>
                <a:spcPct val="0"/>
              </a:spcAft>
              <a:defRPr sz="3208" b="1" kern="1200">
                <a:solidFill>
                  <a:srgbClr val="007E00"/>
                </a:solidFill>
                <a:latin typeface="+mj-lt"/>
                <a:ea typeface="+mj-ea"/>
                <a:cs typeface="+mj-cs"/>
              </a:defRPr>
            </a:lvl1pPr>
            <a:lvl2pPr algn="l" rtl="0" eaLnBrk="0" fontAlgn="base" hangingPunct="0">
              <a:spcBef>
                <a:spcPct val="0"/>
              </a:spcBef>
              <a:spcAft>
                <a:spcPct val="0"/>
              </a:spcAft>
              <a:defRPr sz="3208" b="1">
                <a:solidFill>
                  <a:srgbClr val="007E00"/>
                </a:solidFill>
                <a:latin typeface="Arial Narrow" panose="020B0606020202030204" pitchFamily="34" charset="0"/>
              </a:defRPr>
            </a:lvl2pPr>
            <a:lvl3pPr algn="l" rtl="0" eaLnBrk="0" fontAlgn="base" hangingPunct="0">
              <a:spcBef>
                <a:spcPct val="0"/>
              </a:spcBef>
              <a:spcAft>
                <a:spcPct val="0"/>
              </a:spcAft>
              <a:defRPr sz="3208" b="1">
                <a:solidFill>
                  <a:srgbClr val="007E00"/>
                </a:solidFill>
                <a:latin typeface="Arial Narrow" panose="020B0606020202030204" pitchFamily="34" charset="0"/>
              </a:defRPr>
            </a:lvl3pPr>
            <a:lvl4pPr algn="l" rtl="0" eaLnBrk="0" fontAlgn="base" hangingPunct="0">
              <a:spcBef>
                <a:spcPct val="0"/>
              </a:spcBef>
              <a:spcAft>
                <a:spcPct val="0"/>
              </a:spcAft>
              <a:defRPr sz="3208" b="1">
                <a:solidFill>
                  <a:srgbClr val="007E00"/>
                </a:solidFill>
                <a:latin typeface="Arial Narrow" panose="020B0606020202030204" pitchFamily="34" charset="0"/>
              </a:defRPr>
            </a:lvl4pPr>
            <a:lvl5pPr algn="l" rtl="0" eaLnBrk="0" fontAlgn="base" hangingPunct="0">
              <a:spcBef>
                <a:spcPct val="0"/>
              </a:spcBef>
              <a:spcAft>
                <a:spcPct val="0"/>
              </a:spcAft>
              <a:defRPr sz="3208" b="1">
                <a:solidFill>
                  <a:srgbClr val="007E00"/>
                </a:solidFill>
                <a:latin typeface="Arial Narrow" panose="020B0606020202030204" pitchFamily="34" charset="0"/>
              </a:defRPr>
            </a:lvl5pPr>
            <a:lvl6pPr marL="458389" algn="l" rtl="0" fontAlgn="base">
              <a:spcBef>
                <a:spcPct val="0"/>
              </a:spcBef>
              <a:spcAft>
                <a:spcPct val="0"/>
              </a:spcAft>
              <a:defRPr sz="3208" b="1">
                <a:solidFill>
                  <a:srgbClr val="007E00"/>
                </a:solidFill>
                <a:latin typeface="Arial Narrow" panose="020B0606020202030204" pitchFamily="34" charset="0"/>
              </a:defRPr>
            </a:lvl6pPr>
            <a:lvl7pPr marL="916777" algn="l" rtl="0" fontAlgn="base">
              <a:spcBef>
                <a:spcPct val="0"/>
              </a:spcBef>
              <a:spcAft>
                <a:spcPct val="0"/>
              </a:spcAft>
              <a:defRPr sz="3208" b="1">
                <a:solidFill>
                  <a:srgbClr val="007E00"/>
                </a:solidFill>
                <a:latin typeface="Arial Narrow" panose="020B0606020202030204" pitchFamily="34" charset="0"/>
              </a:defRPr>
            </a:lvl7pPr>
            <a:lvl8pPr marL="1375166" algn="l" rtl="0" fontAlgn="base">
              <a:spcBef>
                <a:spcPct val="0"/>
              </a:spcBef>
              <a:spcAft>
                <a:spcPct val="0"/>
              </a:spcAft>
              <a:defRPr sz="3208" b="1">
                <a:solidFill>
                  <a:srgbClr val="007E00"/>
                </a:solidFill>
                <a:latin typeface="Arial Narrow" panose="020B0606020202030204" pitchFamily="34" charset="0"/>
              </a:defRPr>
            </a:lvl8pPr>
            <a:lvl9pPr marL="1833555" algn="l" rtl="0" fontAlgn="base">
              <a:spcBef>
                <a:spcPct val="0"/>
              </a:spcBef>
              <a:spcAft>
                <a:spcPct val="0"/>
              </a:spcAft>
              <a:defRPr sz="3208" b="1">
                <a:solidFill>
                  <a:srgbClr val="007E00"/>
                </a:solidFill>
                <a:latin typeface="Arial Narrow" panose="020B0606020202030204" pitchFamily="34" charset="0"/>
              </a:defRPr>
            </a:lvl9pPr>
          </a:lstStyle>
          <a:p>
            <a:pPr algn="ctr"/>
            <a:r>
              <a:rPr lang="de-DE" sz="3200" dirty="0">
                <a:solidFill>
                  <a:srgbClr val="002060"/>
                </a:solidFill>
              </a:rPr>
              <a:t>Vergleich zwischen Einfluss der Testpersonen und -</a:t>
            </a:r>
            <a:r>
              <a:rPr lang="de-DE" sz="3200" dirty="0" err="1">
                <a:solidFill>
                  <a:srgbClr val="002060"/>
                </a:solidFill>
              </a:rPr>
              <a:t>standorte</a:t>
            </a:r>
            <a:endParaRPr lang="de-IT" sz="3200" dirty="0"/>
          </a:p>
        </p:txBody>
      </p:sp>
      <p:sp>
        <p:nvSpPr>
          <p:cNvPr id="20" name="Textfeld 19">
            <a:extLst>
              <a:ext uri="{FF2B5EF4-FFF2-40B4-BE49-F238E27FC236}">
                <a16:creationId xmlns:a16="http://schemas.microsoft.com/office/drawing/2014/main" id="{0D6C95AD-F250-B54C-B36B-FF942F8E0F04}"/>
              </a:ext>
            </a:extLst>
          </p:cNvPr>
          <p:cNvSpPr txBox="1"/>
          <p:nvPr/>
        </p:nvSpPr>
        <p:spPr>
          <a:xfrm>
            <a:off x="4179483" y="127321"/>
            <a:ext cx="463588" cy="246221"/>
          </a:xfrm>
          <a:prstGeom prst="rect">
            <a:avLst/>
          </a:prstGeom>
          <a:noFill/>
        </p:spPr>
        <p:txBody>
          <a:bodyPr wrap="none" rtlCol="0">
            <a:spAutoFit/>
          </a:bodyPr>
          <a:lstStyle/>
          <a:p>
            <a:r>
              <a:rPr lang="de-IT" sz="1000" dirty="0">
                <a:latin typeface="Times" pitchFamily="2" charset="0"/>
              </a:rPr>
              <a:t>Hand</a:t>
            </a:r>
          </a:p>
        </p:txBody>
      </p:sp>
      <p:sp>
        <p:nvSpPr>
          <p:cNvPr id="21" name="Textfeld 20">
            <a:extLst>
              <a:ext uri="{FF2B5EF4-FFF2-40B4-BE49-F238E27FC236}">
                <a16:creationId xmlns:a16="http://schemas.microsoft.com/office/drawing/2014/main" id="{99DF74C6-9061-C643-9E5E-8C86115F060C}"/>
              </a:ext>
            </a:extLst>
          </p:cNvPr>
          <p:cNvSpPr txBox="1"/>
          <p:nvPr/>
        </p:nvSpPr>
        <p:spPr>
          <a:xfrm>
            <a:off x="619968" y="3590166"/>
            <a:ext cx="647934" cy="246221"/>
          </a:xfrm>
          <a:prstGeom prst="rect">
            <a:avLst/>
          </a:prstGeom>
          <a:noFill/>
        </p:spPr>
        <p:txBody>
          <a:bodyPr wrap="none" rtlCol="0">
            <a:spAutoFit/>
          </a:bodyPr>
          <a:lstStyle/>
          <a:p>
            <a:r>
              <a:rPr lang="de-IT" sz="1000" dirty="0">
                <a:latin typeface="Times" pitchFamily="2" charset="0"/>
              </a:rPr>
              <a:t>Ellbogen</a:t>
            </a:r>
          </a:p>
        </p:txBody>
      </p:sp>
    </p:spTree>
    <p:extLst>
      <p:ext uri="{BB962C8B-B14F-4D97-AF65-F5344CB8AC3E}">
        <p14:creationId xmlns:p14="http://schemas.microsoft.com/office/powerpoint/2010/main" val="933080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0B005476-F95F-4A44-B039-E41C7499A95F}"/>
              </a:ext>
            </a:extLst>
          </p:cNvPr>
          <p:cNvPicPr>
            <a:picLocks noChangeAspect="1"/>
          </p:cNvPicPr>
          <p:nvPr/>
        </p:nvPicPr>
        <p:blipFill>
          <a:blip r:embed="rId3">
            <a:alphaModFix amt="50000"/>
          </a:blip>
          <a:stretch>
            <a:fillRect/>
          </a:stretch>
        </p:blipFill>
        <p:spPr>
          <a:xfrm>
            <a:off x="-59376" y="-1187532"/>
            <a:ext cx="12251376" cy="9188532"/>
          </a:xfrm>
          <a:prstGeom prst="rect">
            <a:avLst/>
          </a:prstGeom>
        </p:spPr>
      </p:pic>
      <p:sp>
        <p:nvSpPr>
          <p:cNvPr id="7" name="Titel 6">
            <a:extLst>
              <a:ext uri="{FF2B5EF4-FFF2-40B4-BE49-F238E27FC236}">
                <a16:creationId xmlns:a16="http://schemas.microsoft.com/office/drawing/2014/main" id="{9E247914-22D7-2842-AF6F-2F90C0BC5CC8}"/>
              </a:ext>
            </a:extLst>
          </p:cNvPr>
          <p:cNvSpPr>
            <a:spLocks noGrp="1"/>
          </p:cNvSpPr>
          <p:nvPr>
            <p:ph type="ctrTitle"/>
          </p:nvPr>
        </p:nvSpPr>
        <p:spPr/>
        <p:txBody>
          <a:bodyPr/>
          <a:lstStyle/>
          <a:p>
            <a:r>
              <a:rPr lang="de-DE" sz="6000" dirty="0" err="1">
                <a:solidFill>
                  <a:srgbClr val="002060"/>
                </a:solidFill>
              </a:rPr>
              <a:t>Bridging</a:t>
            </a:r>
            <a:r>
              <a:rPr lang="de-DE" sz="6000" dirty="0">
                <a:solidFill>
                  <a:srgbClr val="002060"/>
                </a:solidFill>
              </a:rPr>
              <a:t> Effekt</a:t>
            </a:r>
            <a:br>
              <a:rPr lang="de-DE" sz="6000" dirty="0">
                <a:solidFill>
                  <a:srgbClr val="002060"/>
                </a:solidFill>
              </a:rPr>
            </a:br>
            <a:r>
              <a:rPr lang="de-DE" sz="6000" dirty="0" err="1">
                <a:solidFill>
                  <a:srgbClr val="195391"/>
                </a:solidFill>
              </a:rPr>
              <a:t>Effetto</a:t>
            </a:r>
            <a:r>
              <a:rPr lang="de-DE" sz="6000" dirty="0">
                <a:solidFill>
                  <a:srgbClr val="195391"/>
                </a:solidFill>
              </a:rPr>
              <a:t> </a:t>
            </a:r>
            <a:r>
              <a:rPr lang="de-DE" sz="6000" dirty="0" err="1">
                <a:solidFill>
                  <a:srgbClr val="195391"/>
                </a:solidFill>
              </a:rPr>
              <a:t>Bridging</a:t>
            </a:r>
            <a:endParaRPr lang="de-DE" sz="6000" dirty="0">
              <a:solidFill>
                <a:srgbClr val="195391"/>
              </a:solidFill>
            </a:endParaRPr>
          </a:p>
        </p:txBody>
      </p:sp>
      <p:sp>
        <p:nvSpPr>
          <p:cNvPr id="2" name="Untertitel 1">
            <a:extLst>
              <a:ext uri="{FF2B5EF4-FFF2-40B4-BE49-F238E27FC236}">
                <a16:creationId xmlns:a16="http://schemas.microsoft.com/office/drawing/2014/main" id="{C107E84C-4F9A-764B-83B2-55BF488E5354}"/>
              </a:ext>
            </a:extLst>
          </p:cNvPr>
          <p:cNvSpPr>
            <a:spLocks noGrp="1"/>
          </p:cNvSpPr>
          <p:nvPr>
            <p:ph type="subTitle" idx="1"/>
          </p:nvPr>
        </p:nvSpPr>
        <p:spPr/>
        <p:txBody>
          <a:bodyPr/>
          <a:lstStyle/>
          <a:p>
            <a:endParaRPr lang="de-IT" dirty="0">
              <a:solidFill>
                <a:srgbClr val="002060"/>
              </a:solidFill>
            </a:endParaRPr>
          </a:p>
          <a:p>
            <a:endParaRPr lang="de-IT" dirty="0">
              <a:solidFill>
                <a:srgbClr val="002060"/>
              </a:solidFill>
            </a:endParaRPr>
          </a:p>
        </p:txBody>
      </p:sp>
      <p:sp>
        <p:nvSpPr>
          <p:cNvPr id="4" name="Datumsplatzhalter 3"/>
          <p:cNvSpPr>
            <a:spLocks noGrp="1"/>
          </p:cNvSpPr>
          <p:nvPr>
            <p:ph type="dt" sz="half" idx="10"/>
          </p:nvPr>
        </p:nvSpPr>
        <p:spPr/>
        <p:txBody>
          <a:bodyPr/>
          <a:lstStyle/>
          <a:p>
            <a:pPr marL="0" marR="0" lvl="0" indent="0" algn="l" defTabSz="916777" rtl="0" eaLnBrk="1" fontAlgn="base" latinLnBrk="0" hangingPunct="1">
              <a:lnSpc>
                <a:spcPct val="100000"/>
              </a:lnSpc>
              <a:spcBef>
                <a:spcPct val="0"/>
              </a:spcBef>
              <a:spcAft>
                <a:spcPct val="0"/>
              </a:spcAft>
              <a:buClrTx/>
              <a:buSzTx/>
              <a:buFontTx/>
              <a:buNone/>
              <a:tabLst/>
              <a:defRPr/>
            </a:pPr>
            <a:fld id="{375FD020-7315-094C-A659-A5FA9D18F7BB}" type="datetime1">
              <a:rPr kumimoji="0" lang="de-DE" altLang="de-DE" sz="902" b="1"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11.01.22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Foliennummernplatzhalter 4"/>
          <p:cNvSpPr>
            <a:spLocks noGrp="1"/>
          </p:cNvSpPr>
          <p:nvPr>
            <p:ph type="sldNum" sz="quarter" idx="11"/>
          </p:nvPr>
        </p:nvSpPr>
        <p:spPr/>
        <p:txBody>
          <a:bodyPr/>
          <a:lstStyle/>
          <a:p>
            <a:pPr marL="0" marR="0" lvl="0" indent="0" algn="r" defTabSz="916777" rtl="0" eaLnBrk="1" fontAlgn="base" latinLnBrk="0" hangingPunct="1">
              <a:lnSpc>
                <a:spcPct val="100000"/>
              </a:lnSpc>
              <a:spcBef>
                <a:spcPct val="0"/>
              </a:spcBef>
              <a:spcAft>
                <a:spcPct val="0"/>
              </a:spcAft>
              <a:buClrTx/>
              <a:buSzTx/>
              <a:buFontTx/>
              <a:buNone/>
              <a:tabLst/>
              <a:defRPr/>
            </a:pPr>
            <a:fld id="{A1428996-F685-467A-9A24-E1C911E03A9F}" type="slidenum">
              <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6777" rtl="0" eaLnBrk="1" fontAlgn="base" latinLnBrk="0" hangingPunct="1">
                <a:lnSpc>
                  <a:spcPct val="100000"/>
                </a:lnSpc>
                <a:spcBef>
                  <a:spcPct val="0"/>
                </a:spcBef>
                <a:spcAft>
                  <a:spcPct val="0"/>
                </a:spcAft>
                <a:buClrTx/>
                <a:buSzTx/>
                <a:buFontTx/>
                <a:buNone/>
                <a:tabLst/>
                <a:defRPr/>
              </a:pPr>
              <a:t>7</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55056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F8DAE4-F9D1-2847-A506-1050955E1866}"/>
              </a:ext>
            </a:extLst>
          </p:cNvPr>
          <p:cNvSpPr>
            <a:spLocks noGrp="1"/>
          </p:cNvSpPr>
          <p:nvPr>
            <p:ph type="title"/>
          </p:nvPr>
        </p:nvSpPr>
        <p:spPr/>
        <p:txBody>
          <a:bodyPr/>
          <a:lstStyle/>
          <a:p>
            <a:endParaRPr lang="de-IT"/>
          </a:p>
        </p:txBody>
      </p:sp>
      <p:pic>
        <p:nvPicPr>
          <p:cNvPr id="7" name="Inhaltsplatzhalter 6">
            <a:extLst>
              <a:ext uri="{FF2B5EF4-FFF2-40B4-BE49-F238E27FC236}">
                <a16:creationId xmlns:a16="http://schemas.microsoft.com/office/drawing/2014/main" id="{DDD51946-0994-6D45-A8CB-31BCCB934BB2}"/>
              </a:ext>
            </a:extLst>
          </p:cNvPr>
          <p:cNvPicPr>
            <a:picLocks noGrp="1" noChangeAspect="1"/>
          </p:cNvPicPr>
          <p:nvPr>
            <p:ph idx="1"/>
          </p:nvPr>
        </p:nvPicPr>
        <p:blipFill>
          <a:blip r:embed="rId2"/>
          <a:srcRect/>
          <a:stretch/>
        </p:blipFill>
        <p:spPr>
          <a:xfrm>
            <a:off x="3831408" y="3535141"/>
            <a:ext cx="3802970" cy="2937289"/>
          </a:xfrm>
        </p:spPr>
      </p:pic>
      <p:sp>
        <p:nvSpPr>
          <p:cNvPr id="4" name="Datumsplatzhalter 3">
            <a:extLst>
              <a:ext uri="{FF2B5EF4-FFF2-40B4-BE49-F238E27FC236}">
                <a16:creationId xmlns:a16="http://schemas.microsoft.com/office/drawing/2014/main" id="{0847FB26-7F46-F44B-B324-F62626C9E863}"/>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B54D8C2D-45CB-9742-8D8A-319AB5F74C3D}"/>
              </a:ext>
            </a:extLst>
          </p:cNvPr>
          <p:cNvSpPr>
            <a:spLocks noGrp="1"/>
          </p:cNvSpPr>
          <p:nvPr>
            <p:ph type="sldNum" sz="quarter" idx="11"/>
          </p:nvPr>
        </p:nvSpPr>
        <p:spPr/>
        <p:txBody>
          <a:bodyPr/>
          <a:lstStyle/>
          <a:p>
            <a:pPr>
              <a:defRPr/>
            </a:pPr>
            <a:fld id="{A1428996-F685-467A-9A24-E1C911E03A9F}" type="slidenum">
              <a:rPr lang="de-DE" altLang="de-DE" smtClean="0"/>
              <a:pPr>
                <a:defRPr/>
              </a:pPr>
              <a:t>70</a:t>
            </a:fld>
            <a:endParaRPr lang="de-DE" altLang="de-DE"/>
          </a:p>
        </p:txBody>
      </p:sp>
      <p:pic>
        <p:nvPicPr>
          <p:cNvPr id="9" name="Grafik 8">
            <a:extLst>
              <a:ext uri="{FF2B5EF4-FFF2-40B4-BE49-F238E27FC236}">
                <a16:creationId xmlns:a16="http://schemas.microsoft.com/office/drawing/2014/main" id="{A88AE076-F5EA-BB4B-B976-705FC2D026D8}"/>
              </a:ext>
            </a:extLst>
          </p:cNvPr>
          <p:cNvPicPr>
            <a:picLocks noChangeAspect="1"/>
          </p:cNvPicPr>
          <p:nvPr/>
        </p:nvPicPr>
        <p:blipFill>
          <a:blip r:embed="rId3"/>
          <a:srcRect/>
          <a:stretch/>
        </p:blipFill>
        <p:spPr>
          <a:xfrm>
            <a:off x="276050" y="3535306"/>
            <a:ext cx="3385711" cy="3254186"/>
          </a:xfrm>
          <a:prstGeom prst="rect">
            <a:avLst/>
          </a:prstGeom>
        </p:spPr>
      </p:pic>
      <p:pic>
        <p:nvPicPr>
          <p:cNvPr id="11" name="Grafik 10">
            <a:extLst>
              <a:ext uri="{FF2B5EF4-FFF2-40B4-BE49-F238E27FC236}">
                <a16:creationId xmlns:a16="http://schemas.microsoft.com/office/drawing/2014/main" id="{8A805D66-436D-0746-A928-4B2E682C480E}"/>
              </a:ext>
            </a:extLst>
          </p:cNvPr>
          <p:cNvPicPr>
            <a:picLocks noChangeAspect="1"/>
          </p:cNvPicPr>
          <p:nvPr/>
        </p:nvPicPr>
        <p:blipFill>
          <a:blip r:embed="rId4"/>
          <a:srcRect/>
          <a:stretch/>
        </p:blipFill>
        <p:spPr>
          <a:xfrm>
            <a:off x="3831408" y="68561"/>
            <a:ext cx="3802970" cy="2937288"/>
          </a:xfrm>
          <a:prstGeom prst="rect">
            <a:avLst/>
          </a:prstGeom>
        </p:spPr>
      </p:pic>
      <p:pic>
        <p:nvPicPr>
          <p:cNvPr id="13" name="Grafik 12">
            <a:extLst>
              <a:ext uri="{FF2B5EF4-FFF2-40B4-BE49-F238E27FC236}">
                <a16:creationId xmlns:a16="http://schemas.microsoft.com/office/drawing/2014/main" id="{96068EF4-B122-7A46-9387-9E20163D52FF}"/>
              </a:ext>
            </a:extLst>
          </p:cNvPr>
          <p:cNvPicPr>
            <a:picLocks noChangeAspect="1"/>
          </p:cNvPicPr>
          <p:nvPr/>
        </p:nvPicPr>
        <p:blipFill>
          <a:blip r:embed="rId5"/>
          <a:srcRect/>
          <a:stretch/>
        </p:blipFill>
        <p:spPr>
          <a:xfrm>
            <a:off x="273265" y="68561"/>
            <a:ext cx="3388456" cy="3256825"/>
          </a:xfrm>
          <a:prstGeom prst="rect">
            <a:avLst/>
          </a:prstGeom>
        </p:spPr>
      </p:pic>
      <p:sp>
        <p:nvSpPr>
          <p:cNvPr id="14" name="Textfeld 13">
            <a:extLst>
              <a:ext uri="{FF2B5EF4-FFF2-40B4-BE49-F238E27FC236}">
                <a16:creationId xmlns:a16="http://schemas.microsoft.com/office/drawing/2014/main" id="{D452DFFA-80CB-8548-9A7B-543D5F4F80E7}"/>
              </a:ext>
            </a:extLst>
          </p:cNvPr>
          <p:cNvSpPr txBox="1"/>
          <p:nvPr/>
        </p:nvSpPr>
        <p:spPr>
          <a:xfrm>
            <a:off x="619968" y="136396"/>
            <a:ext cx="612668" cy="246221"/>
          </a:xfrm>
          <a:prstGeom prst="rect">
            <a:avLst/>
          </a:prstGeom>
          <a:noFill/>
        </p:spPr>
        <p:txBody>
          <a:bodyPr wrap="none" rtlCol="0">
            <a:spAutoFit/>
          </a:bodyPr>
          <a:lstStyle/>
          <a:p>
            <a:r>
              <a:rPr lang="de-IT" sz="1000" dirty="0">
                <a:latin typeface="Times" pitchFamily="2" charset="0"/>
              </a:rPr>
              <a:t>Schulter</a:t>
            </a:r>
          </a:p>
        </p:txBody>
      </p:sp>
      <p:sp>
        <p:nvSpPr>
          <p:cNvPr id="15" name="Textfeld 14">
            <a:extLst>
              <a:ext uri="{FF2B5EF4-FFF2-40B4-BE49-F238E27FC236}">
                <a16:creationId xmlns:a16="http://schemas.microsoft.com/office/drawing/2014/main" id="{D98239D0-E0AC-5646-BCCC-EB71F1D0B5D9}"/>
              </a:ext>
            </a:extLst>
          </p:cNvPr>
          <p:cNvSpPr txBox="1"/>
          <p:nvPr/>
        </p:nvSpPr>
        <p:spPr>
          <a:xfrm>
            <a:off x="4180875" y="3619068"/>
            <a:ext cx="405880" cy="246221"/>
          </a:xfrm>
          <a:prstGeom prst="rect">
            <a:avLst/>
          </a:prstGeom>
          <a:noFill/>
        </p:spPr>
        <p:txBody>
          <a:bodyPr wrap="none" rtlCol="0">
            <a:spAutoFit/>
          </a:bodyPr>
          <a:lstStyle/>
          <a:p>
            <a:r>
              <a:rPr lang="de-IT" sz="1000" dirty="0">
                <a:latin typeface="Times" pitchFamily="2" charset="0"/>
              </a:rPr>
              <a:t>Salz</a:t>
            </a:r>
          </a:p>
        </p:txBody>
      </p:sp>
      <p:sp>
        <p:nvSpPr>
          <p:cNvPr id="18" name="Textfeld 17">
            <a:extLst>
              <a:ext uri="{FF2B5EF4-FFF2-40B4-BE49-F238E27FC236}">
                <a16:creationId xmlns:a16="http://schemas.microsoft.com/office/drawing/2014/main" id="{60219F17-BA48-7C4E-BF8A-213C0A163731}"/>
              </a:ext>
            </a:extLst>
          </p:cNvPr>
          <p:cNvSpPr txBox="1"/>
          <p:nvPr/>
        </p:nvSpPr>
        <p:spPr>
          <a:xfrm>
            <a:off x="3324931" y="2979412"/>
            <a:ext cx="673582" cy="307777"/>
          </a:xfrm>
          <a:prstGeom prst="rect">
            <a:avLst/>
          </a:prstGeom>
          <a:noFill/>
        </p:spPr>
        <p:txBody>
          <a:bodyPr wrap="none" rtlCol="0">
            <a:spAutoFit/>
          </a:bodyPr>
          <a:lstStyle/>
          <a:p>
            <a:r>
              <a:rPr lang="de-IT" sz="1400" dirty="0">
                <a:latin typeface="Times" pitchFamily="2" charset="0"/>
              </a:rPr>
              <a:t>20 cm </a:t>
            </a:r>
          </a:p>
        </p:txBody>
      </p:sp>
      <p:sp>
        <p:nvSpPr>
          <p:cNvPr id="19" name="Titel 1">
            <a:extLst>
              <a:ext uri="{FF2B5EF4-FFF2-40B4-BE49-F238E27FC236}">
                <a16:creationId xmlns:a16="http://schemas.microsoft.com/office/drawing/2014/main" id="{3AF6B71C-53A5-5B42-8ACA-3C7B27F23FC1}"/>
              </a:ext>
            </a:extLst>
          </p:cNvPr>
          <p:cNvSpPr txBox="1">
            <a:spLocks/>
          </p:cNvSpPr>
          <p:nvPr/>
        </p:nvSpPr>
        <p:spPr>
          <a:xfrm>
            <a:off x="7382912" y="2761524"/>
            <a:ext cx="4809088" cy="1325763"/>
          </a:xfrm>
          <a:prstGeom prst="rect">
            <a:avLst/>
          </a:prstGeom>
        </p:spPr>
        <p:txBody>
          <a:bodyPr/>
          <a:lstStyle>
            <a:lvl1pPr algn="l" rtl="0" eaLnBrk="0" fontAlgn="base" hangingPunct="0">
              <a:spcBef>
                <a:spcPct val="0"/>
              </a:spcBef>
              <a:spcAft>
                <a:spcPct val="0"/>
              </a:spcAft>
              <a:defRPr sz="3208" b="1" kern="1200">
                <a:solidFill>
                  <a:srgbClr val="007E00"/>
                </a:solidFill>
                <a:latin typeface="+mj-lt"/>
                <a:ea typeface="+mj-ea"/>
                <a:cs typeface="+mj-cs"/>
              </a:defRPr>
            </a:lvl1pPr>
            <a:lvl2pPr algn="l" rtl="0" eaLnBrk="0" fontAlgn="base" hangingPunct="0">
              <a:spcBef>
                <a:spcPct val="0"/>
              </a:spcBef>
              <a:spcAft>
                <a:spcPct val="0"/>
              </a:spcAft>
              <a:defRPr sz="3208" b="1">
                <a:solidFill>
                  <a:srgbClr val="007E00"/>
                </a:solidFill>
                <a:latin typeface="Arial Narrow" panose="020B0606020202030204" pitchFamily="34" charset="0"/>
              </a:defRPr>
            </a:lvl2pPr>
            <a:lvl3pPr algn="l" rtl="0" eaLnBrk="0" fontAlgn="base" hangingPunct="0">
              <a:spcBef>
                <a:spcPct val="0"/>
              </a:spcBef>
              <a:spcAft>
                <a:spcPct val="0"/>
              </a:spcAft>
              <a:defRPr sz="3208" b="1">
                <a:solidFill>
                  <a:srgbClr val="007E00"/>
                </a:solidFill>
                <a:latin typeface="Arial Narrow" panose="020B0606020202030204" pitchFamily="34" charset="0"/>
              </a:defRPr>
            </a:lvl3pPr>
            <a:lvl4pPr algn="l" rtl="0" eaLnBrk="0" fontAlgn="base" hangingPunct="0">
              <a:spcBef>
                <a:spcPct val="0"/>
              </a:spcBef>
              <a:spcAft>
                <a:spcPct val="0"/>
              </a:spcAft>
              <a:defRPr sz="3208" b="1">
                <a:solidFill>
                  <a:srgbClr val="007E00"/>
                </a:solidFill>
                <a:latin typeface="Arial Narrow" panose="020B0606020202030204" pitchFamily="34" charset="0"/>
              </a:defRPr>
            </a:lvl4pPr>
            <a:lvl5pPr algn="l" rtl="0" eaLnBrk="0" fontAlgn="base" hangingPunct="0">
              <a:spcBef>
                <a:spcPct val="0"/>
              </a:spcBef>
              <a:spcAft>
                <a:spcPct val="0"/>
              </a:spcAft>
              <a:defRPr sz="3208" b="1">
                <a:solidFill>
                  <a:srgbClr val="007E00"/>
                </a:solidFill>
                <a:latin typeface="Arial Narrow" panose="020B0606020202030204" pitchFamily="34" charset="0"/>
              </a:defRPr>
            </a:lvl5pPr>
            <a:lvl6pPr marL="458389" algn="l" rtl="0" fontAlgn="base">
              <a:spcBef>
                <a:spcPct val="0"/>
              </a:spcBef>
              <a:spcAft>
                <a:spcPct val="0"/>
              </a:spcAft>
              <a:defRPr sz="3208" b="1">
                <a:solidFill>
                  <a:srgbClr val="007E00"/>
                </a:solidFill>
                <a:latin typeface="Arial Narrow" panose="020B0606020202030204" pitchFamily="34" charset="0"/>
              </a:defRPr>
            </a:lvl6pPr>
            <a:lvl7pPr marL="916777" algn="l" rtl="0" fontAlgn="base">
              <a:spcBef>
                <a:spcPct val="0"/>
              </a:spcBef>
              <a:spcAft>
                <a:spcPct val="0"/>
              </a:spcAft>
              <a:defRPr sz="3208" b="1">
                <a:solidFill>
                  <a:srgbClr val="007E00"/>
                </a:solidFill>
                <a:latin typeface="Arial Narrow" panose="020B0606020202030204" pitchFamily="34" charset="0"/>
              </a:defRPr>
            </a:lvl7pPr>
            <a:lvl8pPr marL="1375166" algn="l" rtl="0" fontAlgn="base">
              <a:spcBef>
                <a:spcPct val="0"/>
              </a:spcBef>
              <a:spcAft>
                <a:spcPct val="0"/>
              </a:spcAft>
              <a:defRPr sz="3208" b="1">
                <a:solidFill>
                  <a:srgbClr val="007E00"/>
                </a:solidFill>
                <a:latin typeface="Arial Narrow" panose="020B0606020202030204" pitchFamily="34" charset="0"/>
              </a:defRPr>
            </a:lvl8pPr>
            <a:lvl9pPr marL="1833555" algn="l" rtl="0" fontAlgn="base">
              <a:spcBef>
                <a:spcPct val="0"/>
              </a:spcBef>
              <a:spcAft>
                <a:spcPct val="0"/>
              </a:spcAft>
              <a:defRPr sz="3208" b="1">
                <a:solidFill>
                  <a:srgbClr val="007E00"/>
                </a:solidFill>
                <a:latin typeface="Arial Narrow" panose="020B0606020202030204" pitchFamily="34" charset="0"/>
              </a:defRPr>
            </a:lvl9pPr>
          </a:lstStyle>
          <a:p>
            <a:pPr algn="ctr"/>
            <a:r>
              <a:rPr lang="de-DE" sz="3200" dirty="0">
                <a:solidFill>
                  <a:srgbClr val="002060"/>
                </a:solidFill>
              </a:rPr>
              <a:t>Vergleich zwischen Einfluss der Testpersonen und -</a:t>
            </a:r>
            <a:r>
              <a:rPr lang="de-DE" sz="3200" dirty="0" err="1">
                <a:solidFill>
                  <a:srgbClr val="002060"/>
                </a:solidFill>
              </a:rPr>
              <a:t>standorte</a:t>
            </a:r>
            <a:endParaRPr lang="de-IT" sz="3200" dirty="0"/>
          </a:p>
        </p:txBody>
      </p:sp>
      <p:sp>
        <p:nvSpPr>
          <p:cNvPr id="20" name="Textfeld 19">
            <a:extLst>
              <a:ext uri="{FF2B5EF4-FFF2-40B4-BE49-F238E27FC236}">
                <a16:creationId xmlns:a16="http://schemas.microsoft.com/office/drawing/2014/main" id="{0D6C95AD-F250-B54C-B36B-FF942F8E0F04}"/>
              </a:ext>
            </a:extLst>
          </p:cNvPr>
          <p:cNvSpPr txBox="1"/>
          <p:nvPr/>
        </p:nvSpPr>
        <p:spPr>
          <a:xfrm>
            <a:off x="4180875" y="136396"/>
            <a:ext cx="612668" cy="246221"/>
          </a:xfrm>
          <a:prstGeom prst="rect">
            <a:avLst/>
          </a:prstGeom>
          <a:noFill/>
        </p:spPr>
        <p:txBody>
          <a:bodyPr wrap="none" rtlCol="0">
            <a:spAutoFit/>
          </a:bodyPr>
          <a:lstStyle/>
          <a:p>
            <a:r>
              <a:rPr lang="de-IT" sz="1000" dirty="0">
                <a:latin typeface="Times" pitchFamily="2" charset="0"/>
              </a:rPr>
              <a:t>Schulter</a:t>
            </a:r>
          </a:p>
        </p:txBody>
      </p:sp>
      <p:sp>
        <p:nvSpPr>
          <p:cNvPr id="21" name="Textfeld 20">
            <a:extLst>
              <a:ext uri="{FF2B5EF4-FFF2-40B4-BE49-F238E27FC236}">
                <a16:creationId xmlns:a16="http://schemas.microsoft.com/office/drawing/2014/main" id="{99DF74C6-9061-C643-9E5E-8C86115F060C}"/>
              </a:ext>
            </a:extLst>
          </p:cNvPr>
          <p:cNvSpPr txBox="1"/>
          <p:nvPr/>
        </p:nvSpPr>
        <p:spPr>
          <a:xfrm>
            <a:off x="619968" y="3590166"/>
            <a:ext cx="404278" cy="246221"/>
          </a:xfrm>
          <a:prstGeom prst="rect">
            <a:avLst/>
          </a:prstGeom>
          <a:noFill/>
        </p:spPr>
        <p:txBody>
          <a:bodyPr wrap="none" rtlCol="0">
            <a:spAutoFit/>
          </a:bodyPr>
          <a:lstStyle/>
          <a:p>
            <a:r>
              <a:rPr lang="de-IT" sz="1000" dirty="0">
                <a:latin typeface="Times" pitchFamily="2" charset="0"/>
              </a:rPr>
              <a:t>Salz</a:t>
            </a:r>
          </a:p>
        </p:txBody>
      </p:sp>
    </p:spTree>
    <p:extLst>
      <p:ext uri="{BB962C8B-B14F-4D97-AF65-F5344CB8AC3E}">
        <p14:creationId xmlns:p14="http://schemas.microsoft.com/office/powerpoint/2010/main" val="1429356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F8DAE4-F9D1-2847-A506-1050955E1866}"/>
              </a:ext>
            </a:extLst>
          </p:cNvPr>
          <p:cNvSpPr>
            <a:spLocks noGrp="1"/>
          </p:cNvSpPr>
          <p:nvPr>
            <p:ph type="title"/>
          </p:nvPr>
        </p:nvSpPr>
        <p:spPr/>
        <p:txBody>
          <a:bodyPr/>
          <a:lstStyle/>
          <a:p>
            <a:endParaRPr lang="de-IT"/>
          </a:p>
        </p:txBody>
      </p:sp>
      <p:pic>
        <p:nvPicPr>
          <p:cNvPr id="7" name="Inhaltsplatzhalter 6">
            <a:extLst>
              <a:ext uri="{FF2B5EF4-FFF2-40B4-BE49-F238E27FC236}">
                <a16:creationId xmlns:a16="http://schemas.microsoft.com/office/drawing/2014/main" id="{DDD51946-0994-6D45-A8CB-31BCCB934BB2}"/>
              </a:ext>
            </a:extLst>
          </p:cNvPr>
          <p:cNvPicPr>
            <a:picLocks noGrp="1" noChangeAspect="1"/>
          </p:cNvPicPr>
          <p:nvPr>
            <p:ph idx="1"/>
          </p:nvPr>
        </p:nvPicPr>
        <p:blipFill>
          <a:blip r:embed="rId2"/>
          <a:srcRect/>
          <a:stretch/>
        </p:blipFill>
        <p:spPr>
          <a:xfrm>
            <a:off x="3831408" y="3535141"/>
            <a:ext cx="3802970" cy="2937289"/>
          </a:xfrm>
        </p:spPr>
      </p:pic>
      <p:sp>
        <p:nvSpPr>
          <p:cNvPr id="4" name="Datumsplatzhalter 3">
            <a:extLst>
              <a:ext uri="{FF2B5EF4-FFF2-40B4-BE49-F238E27FC236}">
                <a16:creationId xmlns:a16="http://schemas.microsoft.com/office/drawing/2014/main" id="{0847FB26-7F46-F44B-B324-F62626C9E863}"/>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B54D8C2D-45CB-9742-8D8A-319AB5F74C3D}"/>
              </a:ext>
            </a:extLst>
          </p:cNvPr>
          <p:cNvSpPr>
            <a:spLocks noGrp="1"/>
          </p:cNvSpPr>
          <p:nvPr>
            <p:ph type="sldNum" sz="quarter" idx="11"/>
          </p:nvPr>
        </p:nvSpPr>
        <p:spPr/>
        <p:txBody>
          <a:bodyPr/>
          <a:lstStyle/>
          <a:p>
            <a:pPr>
              <a:defRPr/>
            </a:pPr>
            <a:fld id="{A1428996-F685-467A-9A24-E1C911E03A9F}" type="slidenum">
              <a:rPr lang="de-DE" altLang="de-DE" smtClean="0"/>
              <a:pPr>
                <a:defRPr/>
              </a:pPr>
              <a:t>71</a:t>
            </a:fld>
            <a:endParaRPr lang="de-DE" altLang="de-DE"/>
          </a:p>
        </p:txBody>
      </p:sp>
      <p:pic>
        <p:nvPicPr>
          <p:cNvPr id="9" name="Grafik 8">
            <a:extLst>
              <a:ext uri="{FF2B5EF4-FFF2-40B4-BE49-F238E27FC236}">
                <a16:creationId xmlns:a16="http://schemas.microsoft.com/office/drawing/2014/main" id="{A88AE076-F5EA-BB4B-B976-705FC2D026D8}"/>
              </a:ext>
            </a:extLst>
          </p:cNvPr>
          <p:cNvPicPr>
            <a:picLocks noChangeAspect="1"/>
          </p:cNvPicPr>
          <p:nvPr/>
        </p:nvPicPr>
        <p:blipFill>
          <a:blip r:embed="rId3"/>
          <a:srcRect/>
          <a:stretch/>
        </p:blipFill>
        <p:spPr>
          <a:xfrm>
            <a:off x="276050" y="3535306"/>
            <a:ext cx="3385711" cy="3254186"/>
          </a:xfrm>
          <a:prstGeom prst="rect">
            <a:avLst/>
          </a:prstGeom>
        </p:spPr>
      </p:pic>
      <p:pic>
        <p:nvPicPr>
          <p:cNvPr id="11" name="Grafik 10">
            <a:extLst>
              <a:ext uri="{FF2B5EF4-FFF2-40B4-BE49-F238E27FC236}">
                <a16:creationId xmlns:a16="http://schemas.microsoft.com/office/drawing/2014/main" id="{8A805D66-436D-0746-A928-4B2E682C480E}"/>
              </a:ext>
            </a:extLst>
          </p:cNvPr>
          <p:cNvPicPr>
            <a:picLocks noChangeAspect="1"/>
          </p:cNvPicPr>
          <p:nvPr/>
        </p:nvPicPr>
        <p:blipFill>
          <a:blip r:embed="rId4"/>
          <a:srcRect/>
          <a:stretch/>
        </p:blipFill>
        <p:spPr>
          <a:xfrm>
            <a:off x="3831692" y="66038"/>
            <a:ext cx="3802686" cy="2937069"/>
          </a:xfrm>
          <a:prstGeom prst="rect">
            <a:avLst/>
          </a:prstGeom>
        </p:spPr>
      </p:pic>
      <p:pic>
        <p:nvPicPr>
          <p:cNvPr id="13" name="Grafik 12">
            <a:extLst>
              <a:ext uri="{FF2B5EF4-FFF2-40B4-BE49-F238E27FC236}">
                <a16:creationId xmlns:a16="http://schemas.microsoft.com/office/drawing/2014/main" id="{96068EF4-B122-7A46-9387-9E20163D52FF}"/>
              </a:ext>
            </a:extLst>
          </p:cNvPr>
          <p:cNvPicPr>
            <a:picLocks noChangeAspect="1"/>
          </p:cNvPicPr>
          <p:nvPr/>
        </p:nvPicPr>
        <p:blipFill>
          <a:blip r:embed="rId5"/>
          <a:srcRect/>
          <a:stretch/>
        </p:blipFill>
        <p:spPr>
          <a:xfrm>
            <a:off x="273265" y="68561"/>
            <a:ext cx="3388456" cy="3256825"/>
          </a:xfrm>
          <a:prstGeom prst="rect">
            <a:avLst/>
          </a:prstGeom>
        </p:spPr>
      </p:pic>
      <p:sp>
        <p:nvSpPr>
          <p:cNvPr id="14" name="Textfeld 13">
            <a:extLst>
              <a:ext uri="{FF2B5EF4-FFF2-40B4-BE49-F238E27FC236}">
                <a16:creationId xmlns:a16="http://schemas.microsoft.com/office/drawing/2014/main" id="{D452DFFA-80CB-8548-9A7B-543D5F4F80E7}"/>
              </a:ext>
            </a:extLst>
          </p:cNvPr>
          <p:cNvSpPr txBox="1"/>
          <p:nvPr/>
        </p:nvSpPr>
        <p:spPr>
          <a:xfrm>
            <a:off x="619968" y="136396"/>
            <a:ext cx="463588" cy="246221"/>
          </a:xfrm>
          <a:prstGeom prst="rect">
            <a:avLst/>
          </a:prstGeom>
          <a:noFill/>
        </p:spPr>
        <p:txBody>
          <a:bodyPr wrap="none" rtlCol="0">
            <a:spAutoFit/>
          </a:bodyPr>
          <a:lstStyle/>
          <a:p>
            <a:r>
              <a:rPr lang="de-IT" sz="1000" dirty="0">
                <a:latin typeface="Times" pitchFamily="2" charset="0"/>
              </a:rPr>
              <a:t>Hand</a:t>
            </a:r>
          </a:p>
        </p:txBody>
      </p:sp>
      <p:sp>
        <p:nvSpPr>
          <p:cNvPr id="15" name="Textfeld 14">
            <a:extLst>
              <a:ext uri="{FF2B5EF4-FFF2-40B4-BE49-F238E27FC236}">
                <a16:creationId xmlns:a16="http://schemas.microsoft.com/office/drawing/2014/main" id="{D98239D0-E0AC-5646-BCCC-EB71F1D0B5D9}"/>
              </a:ext>
            </a:extLst>
          </p:cNvPr>
          <p:cNvSpPr txBox="1"/>
          <p:nvPr/>
        </p:nvSpPr>
        <p:spPr>
          <a:xfrm>
            <a:off x="4180875" y="3619068"/>
            <a:ext cx="647934" cy="246221"/>
          </a:xfrm>
          <a:prstGeom prst="rect">
            <a:avLst/>
          </a:prstGeom>
          <a:noFill/>
        </p:spPr>
        <p:txBody>
          <a:bodyPr wrap="none" rtlCol="0">
            <a:spAutoFit/>
          </a:bodyPr>
          <a:lstStyle/>
          <a:p>
            <a:r>
              <a:rPr lang="de-IT" sz="1000" dirty="0">
                <a:latin typeface="Times" pitchFamily="2" charset="0"/>
              </a:rPr>
              <a:t>Ellbogen</a:t>
            </a:r>
          </a:p>
        </p:txBody>
      </p:sp>
      <p:sp>
        <p:nvSpPr>
          <p:cNvPr id="18" name="Textfeld 17">
            <a:extLst>
              <a:ext uri="{FF2B5EF4-FFF2-40B4-BE49-F238E27FC236}">
                <a16:creationId xmlns:a16="http://schemas.microsoft.com/office/drawing/2014/main" id="{60219F17-BA48-7C4E-BF8A-213C0A163731}"/>
              </a:ext>
            </a:extLst>
          </p:cNvPr>
          <p:cNvSpPr txBox="1"/>
          <p:nvPr/>
        </p:nvSpPr>
        <p:spPr>
          <a:xfrm>
            <a:off x="3324931" y="2979412"/>
            <a:ext cx="673582" cy="307777"/>
          </a:xfrm>
          <a:prstGeom prst="rect">
            <a:avLst/>
          </a:prstGeom>
          <a:noFill/>
        </p:spPr>
        <p:txBody>
          <a:bodyPr wrap="none" rtlCol="0">
            <a:spAutoFit/>
          </a:bodyPr>
          <a:lstStyle/>
          <a:p>
            <a:r>
              <a:rPr lang="de-IT" sz="1400" dirty="0">
                <a:latin typeface="Times" pitchFamily="2" charset="0"/>
              </a:rPr>
              <a:t>50 cm </a:t>
            </a:r>
          </a:p>
        </p:txBody>
      </p:sp>
      <p:sp>
        <p:nvSpPr>
          <p:cNvPr id="19" name="Titel 1">
            <a:extLst>
              <a:ext uri="{FF2B5EF4-FFF2-40B4-BE49-F238E27FC236}">
                <a16:creationId xmlns:a16="http://schemas.microsoft.com/office/drawing/2014/main" id="{3AF6B71C-53A5-5B42-8ACA-3C7B27F23FC1}"/>
              </a:ext>
            </a:extLst>
          </p:cNvPr>
          <p:cNvSpPr txBox="1">
            <a:spLocks/>
          </p:cNvSpPr>
          <p:nvPr/>
        </p:nvSpPr>
        <p:spPr>
          <a:xfrm>
            <a:off x="7382912" y="2761524"/>
            <a:ext cx="4809088" cy="1325763"/>
          </a:xfrm>
          <a:prstGeom prst="rect">
            <a:avLst/>
          </a:prstGeom>
        </p:spPr>
        <p:txBody>
          <a:bodyPr/>
          <a:lstStyle>
            <a:lvl1pPr algn="l" rtl="0" eaLnBrk="0" fontAlgn="base" hangingPunct="0">
              <a:spcBef>
                <a:spcPct val="0"/>
              </a:spcBef>
              <a:spcAft>
                <a:spcPct val="0"/>
              </a:spcAft>
              <a:defRPr sz="3208" b="1" kern="1200">
                <a:solidFill>
                  <a:srgbClr val="007E00"/>
                </a:solidFill>
                <a:latin typeface="+mj-lt"/>
                <a:ea typeface="+mj-ea"/>
                <a:cs typeface="+mj-cs"/>
              </a:defRPr>
            </a:lvl1pPr>
            <a:lvl2pPr algn="l" rtl="0" eaLnBrk="0" fontAlgn="base" hangingPunct="0">
              <a:spcBef>
                <a:spcPct val="0"/>
              </a:spcBef>
              <a:spcAft>
                <a:spcPct val="0"/>
              </a:spcAft>
              <a:defRPr sz="3208" b="1">
                <a:solidFill>
                  <a:srgbClr val="007E00"/>
                </a:solidFill>
                <a:latin typeface="Arial Narrow" panose="020B0606020202030204" pitchFamily="34" charset="0"/>
              </a:defRPr>
            </a:lvl2pPr>
            <a:lvl3pPr algn="l" rtl="0" eaLnBrk="0" fontAlgn="base" hangingPunct="0">
              <a:spcBef>
                <a:spcPct val="0"/>
              </a:spcBef>
              <a:spcAft>
                <a:spcPct val="0"/>
              </a:spcAft>
              <a:defRPr sz="3208" b="1">
                <a:solidFill>
                  <a:srgbClr val="007E00"/>
                </a:solidFill>
                <a:latin typeface="Arial Narrow" panose="020B0606020202030204" pitchFamily="34" charset="0"/>
              </a:defRPr>
            </a:lvl3pPr>
            <a:lvl4pPr algn="l" rtl="0" eaLnBrk="0" fontAlgn="base" hangingPunct="0">
              <a:spcBef>
                <a:spcPct val="0"/>
              </a:spcBef>
              <a:spcAft>
                <a:spcPct val="0"/>
              </a:spcAft>
              <a:defRPr sz="3208" b="1">
                <a:solidFill>
                  <a:srgbClr val="007E00"/>
                </a:solidFill>
                <a:latin typeface="Arial Narrow" panose="020B0606020202030204" pitchFamily="34" charset="0"/>
              </a:defRPr>
            </a:lvl4pPr>
            <a:lvl5pPr algn="l" rtl="0" eaLnBrk="0" fontAlgn="base" hangingPunct="0">
              <a:spcBef>
                <a:spcPct val="0"/>
              </a:spcBef>
              <a:spcAft>
                <a:spcPct val="0"/>
              </a:spcAft>
              <a:defRPr sz="3208" b="1">
                <a:solidFill>
                  <a:srgbClr val="007E00"/>
                </a:solidFill>
                <a:latin typeface="Arial Narrow" panose="020B0606020202030204" pitchFamily="34" charset="0"/>
              </a:defRPr>
            </a:lvl5pPr>
            <a:lvl6pPr marL="458389" algn="l" rtl="0" fontAlgn="base">
              <a:spcBef>
                <a:spcPct val="0"/>
              </a:spcBef>
              <a:spcAft>
                <a:spcPct val="0"/>
              </a:spcAft>
              <a:defRPr sz="3208" b="1">
                <a:solidFill>
                  <a:srgbClr val="007E00"/>
                </a:solidFill>
                <a:latin typeface="Arial Narrow" panose="020B0606020202030204" pitchFamily="34" charset="0"/>
              </a:defRPr>
            </a:lvl6pPr>
            <a:lvl7pPr marL="916777" algn="l" rtl="0" fontAlgn="base">
              <a:spcBef>
                <a:spcPct val="0"/>
              </a:spcBef>
              <a:spcAft>
                <a:spcPct val="0"/>
              </a:spcAft>
              <a:defRPr sz="3208" b="1">
                <a:solidFill>
                  <a:srgbClr val="007E00"/>
                </a:solidFill>
                <a:latin typeface="Arial Narrow" panose="020B0606020202030204" pitchFamily="34" charset="0"/>
              </a:defRPr>
            </a:lvl7pPr>
            <a:lvl8pPr marL="1375166" algn="l" rtl="0" fontAlgn="base">
              <a:spcBef>
                <a:spcPct val="0"/>
              </a:spcBef>
              <a:spcAft>
                <a:spcPct val="0"/>
              </a:spcAft>
              <a:defRPr sz="3208" b="1">
                <a:solidFill>
                  <a:srgbClr val="007E00"/>
                </a:solidFill>
                <a:latin typeface="Arial Narrow" panose="020B0606020202030204" pitchFamily="34" charset="0"/>
              </a:defRPr>
            </a:lvl8pPr>
            <a:lvl9pPr marL="1833555" algn="l" rtl="0" fontAlgn="base">
              <a:spcBef>
                <a:spcPct val="0"/>
              </a:spcBef>
              <a:spcAft>
                <a:spcPct val="0"/>
              </a:spcAft>
              <a:defRPr sz="3208" b="1">
                <a:solidFill>
                  <a:srgbClr val="007E00"/>
                </a:solidFill>
                <a:latin typeface="Arial Narrow" panose="020B0606020202030204" pitchFamily="34" charset="0"/>
              </a:defRPr>
            </a:lvl9pPr>
          </a:lstStyle>
          <a:p>
            <a:pPr algn="ctr"/>
            <a:r>
              <a:rPr lang="de-DE" sz="3200" dirty="0">
                <a:solidFill>
                  <a:srgbClr val="002060"/>
                </a:solidFill>
              </a:rPr>
              <a:t>Vergleich zwischen Einfluss der Testpersonen und -</a:t>
            </a:r>
            <a:r>
              <a:rPr lang="de-DE" sz="3200" dirty="0" err="1">
                <a:solidFill>
                  <a:srgbClr val="002060"/>
                </a:solidFill>
              </a:rPr>
              <a:t>standorte</a:t>
            </a:r>
            <a:endParaRPr lang="de-IT" sz="3200" dirty="0"/>
          </a:p>
        </p:txBody>
      </p:sp>
      <p:sp>
        <p:nvSpPr>
          <p:cNvPr id="20" name="Textfeld 19">
            <a:extLst>
              <a:ext uri="{FF2B5EF4-FFF2-40B4-BE49-F238E27FC236}">
                <a16:creationId xmlns:a16="http://schemas.microsoft.com/office/drawing/2014/main" id="{0D6C95AD-F250-B54C-B36B-FF942F8E0F04}"/>
              </a:ext>
            </a:extLst>
          </p:cNvPr>
          <p:cNvSpPr txBox="1"/>
          <p:nvPr/>
        </p:nvSpPr>
        <p:spPr>
          <a:xfrm>
            <a:off x="4179483" y="127321"/>
            <a:ext cx="463588" cy="246221"/>
          </a:xfrm>
          <a:prstGeom prst="rect">
            <a:avLst/>
          </a:prstGeom>
          <a:noFill/>
        </p:spPr>
        <p:txBody>
          <a:bodyPr wrap="none" rtlCol="0">
            <a:spAutoFit/>
          </a:bodyPr>
          <a:lstStyle/>
          <a:p>
            <a:r>
              <a:rPr lang="de-IT" sz="1000" dirty="0">
                <a:latin typeface="Times" pitchFamily="2" charset="0"/>
              </a:rPr>
              <a:t>Hand</a:t>
            </a:r>
          </a:p>
        </p:txBody>
      </p:sp>
      <p:sp>
        <p:nvSpPr>
          <p:cNvPr id="21" name="Textfeld 20">
            <a:extLst>
              <a:ext uri="{FF2B5EF4-FFF2-40B4-BE49-F238E27FC236}">
                <a16:creationId xmlns:a16="http://schemas.microsoft.com/office/drawing/2014/main" id="{99DF74C6-9061-C643-9E5E-8C86115F060C}"/>
              </a:ext>
            </a:extLst>
          </p:cNvPr>
          <p:cNvSpPr txBox="1"/>
          <p:nvPr/>
        </p:nvSpPr>
        <p:spPr>
          <a:xfrm>
            <a:off x="619968" y="3590166"/>
            <a:ext cx="647934" cy="246221"/>
          </a:xfrm>
          <a:prstGeom prst="rect">
            <a:avLst/>
          </a:prstGeom>
          <a:noFill/>
        </p:spPr>
        <p:txBody>
          <a:bodyPr wrap="none" rtlCol="0">
            <a:spAutoFit/>
          </a:bodyPr>
          <a:lstStyle/>
          <a:p>
            <a:r>
              <a:rPr lang="de-IT" sz="1000" dirty="0">
                <a:latin typeface="Times" pitchFamily="2" charset="0"/>
              </a:rPr>
              <a:t>Ellbogen</a:t>
            </a:r>
          </a:p>
        </p:txBody>
      </p:sp>
    </p:spTree>
    <p:extLst>
      <p:ext uri="{BB962C8B-B14F-4D97-AF65-F5344CB8AC3E}">
        <p14:creationId xmlns:p14="http://schemas.microsoft.com/office/powerpoint/2010/main" val="355874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F8DAE4-F9D1-2847-A506-1050955E1866}"/>
              </a:ext>
            </a:extLst>
          </p:cNvPr>
          <p:cNvSpPr>
            <a:spLocks noGrp="1"/>
          </p:cNvSpPr>
          <p:nvPr>
            <p:ph type="title"/>
          </p:nvPr>
        </p:nvSpPr>
        <p:spPr/>
        <p:txBody>
          <a:bodyPr/>
          <a:lstStyle/>
          <a:p>
            <a:endParaRPr lang="de-IT"/>
          </a:p>
        </p:txBody>
      </p:sp>
      <p:pic>
        <p:nvPicPr>
          <p:cNvPr id="7" name="Inhaltsplatzhalter 6">
            <a:extLst>
              <a:ext uri="{FF2B5EF4-FFF2-40B4-BE49-F238E27FC236}">
                <a16:creationId xmlns:a16="http://schemas.microsoft.com/office/drawing/2014/main" id="{DDD51946-0994-6D45-A8CB-31BCCB934BB2}"/>
              </a:ext>
            </a:extLst>
          </p:cNvPr>
          <p:cNvPicPr>
            <a:picLocks noGrp="1" noChangeAspect="1"/>
          </p:cNvPicPr>
          <p:nvPr>
            <p:ph idx="1"/>
          </p:nvPr>
        </p:nvPicPr>
        <p:blipFill>
          <a:blip r:embed="rId2"/>
          <a:srcRect/>
          <a:stretch/>
        </p:blipFill>
        <p:spPr>
          <a:xfrm>
            <a:off x="3831408" y="3535141"/>
            <a:ext cx="3802970" cy="2937288"/>
          </a:xfrm>
        </p:spPr>
      </p:pic>
      <p:sp>
        <p:nvSpPr>
          <p:cNvPr id="4" name="Datumsplatzhalter 3">
            <a:extLst>
              <a:ext uri="{FF2B5EF4-FFF2-40B4-BE49-F238E27FC236}">
                <a16:creationId xmlns:a16="http://schemas.microsoft.com/office/drawing/2014/main" id="{0847FB26-7F46-F44B-B324-F62626C9E863}"/>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B54D8C2D-45CB-9742-8D8A-319AB5F74C3D}"/>
              </a:ext>
            </a:extLst>
          </p:cNvPr>
          <p:cNvSpPr>
            <a:spLocks noGrp="1"/>
          </p:cNvSpPr>
          <p:nvPr>
            <p:ph type="sldNum" sz="quarter" idx="11"/>
          </p:nvPr>
        </p:nvSpPr>
        <p:spPr/>
        <p:txBody>
          <a:bodyPr/>
          <a:lstStyle/>
          <a:p>
            <a:pPr>
              <a:defRPr/>
            </a:pPr>
            <a:fld id="{A1428996-F685-467A-9A24-E1C911E03A9F}" type="slidenum">
              <a:rPr lang="de-DE" altLang="de-DE" smtClean="0"/>
              <a:pPr>
                <a:defRPr/>
              </a:pPr>
              <a:t>72</a:t>
            </a:fld>
            <a:endParaRPr lang="de-DE" altLang="de-DE"/>
          </a:p>
        </p:txBody>
      </p:sp>
      <p:pic>
        <p:nvPicPr>
          <p:cNvPr id="9" name="Grafik 8">
            <a:extLst>
              <a:ext uri="{FF2B5EF4-FFF2-40B4-BE49-F238E27FC236}">
                <a16:creationId xmlns:a16="http://schemas.microsoft.com/office/drawing/2014/main" id="{A88AE076-F5EA-BB4B-B976-705FC2D026D8}"/>
              </a:ext>
            </a:extLst>
          </p:cNvPr>
          <p:cNvPicPr>
            <a:picLocks noChangeAspect="1"/>
          </p:cNvPicPr>
          <p:nvPr/>
        </p:nvPicPr>
        <p:blipFill>
          <a:blip r:embed="rId3"/>
          <a:srcRect/>
          <a:stretch/>
        </p:blipFill>
        <p:spPr>
          <a:xfrm>
            <a:off x="276050" y="3535306"/>
            <a:ext cx="3385711" cy="3254185"/>
          </a:xfrm>
          <a:prstGeom prst="rect">
            <a:avLst/>
          </a:prstGeom>
        </p:spPr>
      </p:pic>
      <p:pic>
        <p:nvPicPr>
          <p:cNvPr id="11" name="Grafik 10">
            <a:extLst>
              <a:ext uri="{FF2B5EF4-FFF2-40B4-BE49-F238E27FC236}">
                <a16:creationId xmlns:a16="http://schemas.microsoft.com/office/drawing/2014/main" id="{8A805D66-436D-0746-A928-4B2E682C480E}"/>
              </a:ext>
            </a:extLst>
          </p:cNvPr>
          <p:cNvPicPr>
            <a:picLocks noChangeAspect="1"/>
          </p:cNvPicPr>
          <p:nvPr/>
        </p:nvPicPr>
        <p:blipFill>
          <a:blip r:embed="rId4"/>
          <a:srcRect/>
          <a:stretch/>
        </p:blipFill>
        <p:spPr>
          <a:xfrm>
            <a:off x="3831408" y="68561"/>
            <a:ext cx="3802969" cy="2937288"/>
          </a:xfrm>
          <a:prstGeom prst="rect">
            <a:avLst/>
          </a:prstGeom>
        </p:spPr>
      </p:pic>
      <p:pic>
        <p:nvPicPr>
          <p:cNvPr id="13" name="Grafik 12">
            <a:extLst>
              <a:ext uri="{FF2B5EF4-FFF2-40B4-BE49-F238E27FC236}">
                <a16:creationId xmlns:a16="http://schemas.microsoft.com/office/drawing/2014/main" id="{96068EF4-B122-7A46-9387-9E20163D52FF}"/>
              </a:ext>
            </a:extLst>
          </p:cNvPr>
          <p:cNvPicPr>
            <a:picLocks noChangeAspect="1"/>
          </p:cNvPicPr>
          <p:nvPr/>
        </p:nvPicPr>
        <p:blipFill>
          <a:blip r:embed="rId5"/>
          <a:srcRect/>
          <a:stretch/>
        </p:blipFill>
        <p:spPr>
          <a:xfrm>
            <a:off x="273265" y="68561"/>
            <a:ext cx="3388456" cy="3256824"/>
          </a:xfrm>
          <a:prstGeom prst="rect">
            <a:avLst/>
          </a:prstGeom>
        </p:spPr>
      </p:pic>
      <p:sp>
        <p:nvSpPr>
          <p:cNvPr id="14" name="Textfeld 13">
            <a:extLst>
              <a:ext uri="{FF2B5EF4-FFF2-40B4-BE49-F238E27FC236}">
                <a16:creationId xmlns:a16="http://schemas.microsoft.com/office/drawing/2014/main" id="{D452DFFA-80CB-8548-9A7B-543D5F4F80E7}"/>
              </a:ext>
            </a:extLst>
          </p:cNvPr>
          <p:cNvSpPr txBox="1"/>
          <p:nvPr/>
        </p:nvSpPr>
        <p:spPr>
          <a:xfrm>
            <a:off x="619968" y="136396"/>
            <a:ext cx="612668" cy="246221"/>
          </a:xfrm>
          <a:prstGeom prst="rect">
            <a:avLst/>
          </a:prstGeom>
          <a:noFill/>
        </p:spPr>
        <p:txBody>
          <a:bodyPr wrap="none" rtlCol="0">
            <a:spAutoFit/>
          </a:bodyPr>
          <a:lstStyle/>
          <a:p>
            <a:r>
              <a:rPr lang="de-IT" sz="1000" dirty="0">
                <a:latin typeface="Times" pitchFamily="2" charset="0"/>
              </a:rPr>
              <a:t>Schulter</a:t>
            </a:r>
          </a:p>
        </p:txBody>
      </p:sp>
      <p:sp>
        <p:nvSpPr>
          <p:cNvPr id="15" name="Textfeld 14">
            <a:extLst>
              <a:ext uri="{FF2B5EF4-FFF2-40B4-BE49-F238E27FC236}">
                <a16:creationId xmlns:a16="http://schemas.microsoft.com/office/drawing/2014/main" id="{D98239D0-E0AC-5646-BCCC-EB71F1D0B5D9}"/>
              </a:ext>
            </a:extLst>
          </p:cNvPr>
          <p:cNvSpPr txBox="1"/>
          <p:nvPr/>
        </p:nvSpPr>
        <p:spPr>
          <a:xfrm>
            <a:off x="4180875" y="3619068"/>
            <a:ext cx="405880" cy="246221"/>
          </a:xfrm>
          <a:prstGeom prst="rect">
            <a:avLst/>
          </a:prstGeom>
          <a:noFill/>
        </p:spPr>
        <p:txBody>
          <a:bodyPr wrap="none" rtlCol="0">
            <a:spAutoFit/>
          </a:bodyPr>
          <a:lstStyle/>
          <a:p>
            <a:r>
              <a:rPr lang="de-IT" sz="1000" dirty="0">
                <a:latin typeface="Times" pitchFamily="2" charset="0"/>
              </a:rPr>
              <a:t>Salz</a:t>
            </a:r>
          </a:p>
        </p:txBody>
      </p:sp>
      <p:sp>
        <p:nvSpPr>
          <p:cNvPr id="18" name="Textfeld 17">
            <a:extLst>
              <a:ext uri="{FF2B5EF4-FFF2-40B4-BE49-F238E27FC236}">
                <a16:creationId xmlns:a16="http://schemas.microsoft.com/office/drawing/2014/main" id="{60219F17-BA48-7C4E-BF8A-213C0A163731}"/>
              </a:ext>
            </a:extLst>
          </p:cNvPr>
          <p:cNvSpPr txBox="1"/>
          <p:nvPr/>
        </p:nvSpPr>
        <p:spPr>
          <a:xfrm>
            <a:off x="3324931" y="2979412"/>
            <a:ext cx="673582" cy="307777"/>
          </a:xfrm>
          <a:prstGeom prst="rect">
            <a:avLst/>
          </a:prstGeom>
          <a:noFill/>
        </p:spPr>
        <p:txBody>
          <a:bodyPr wrap="none" rtlCol="0">
            <a:spAutoFit/>
          </a:bodyPr>
          <a:lstStyle/>
          <a:p>
            <a:r>
              <a:rPr lang="de-IT" sz="1400" dirty="0">
                <a:latin typeface="Times" pitchFamily="2" charset="0"/>
              </a:rPr>
              <a:t>50 cm </a:t>
            </a:r>
          </a:p>
        </p:txBody>
      </p:sp>
      <p:sp>
        <p:nvSpPr>
          <p:cNvPr id="19" name="Titel 1">
            <a:extLst>
              <a:ext uri="{FF2B5EF4-FFF2-40B4-BE49-F238E27FC236}">
                <a16:creationId xmlns:a16="http://schemas.microsoft.com/office/drawing/2014/main" id="{3AF6B71C-53A5-5B42-8ACA-3C7B27F23FC1}"/>
              </a:ext>
            </a:extLst>
          </p:cNvPr>
          <p:cNvSpPr txBox="1">
            <a:spLocks/>
          </p:cNvSpPr>
          <p:nvPr/>
        </p:nvSpPr>
        <p:spPr>
          <a:xfrm>
            <a:off x="7382912" y="2761524"/>
            <a:ext cx="4809088" cy="1325763"/>
          </a:xfrm>
          <a:prstGeom prst="rect">
            <a:avLst/>
          </a:prstGeom>
        </p:spPr>
        <p:txBody>
          <a:bodyPr/>
          <a:lstStyle>
            <a:lvl1pPr algn="l" rtl="0" eaLnBrk="0" fontAlgn="base" hangingPunct="0">
              <a:spcBef>
                <a:spcPct val="0"/>
              </a:spcBef>
              <a:spcAft>
                <a:spcPct val="0"/>
              </a:spcAft>
              <a:defRPr sz="3208" b="1" kern="1200">
                <a:solidFill>
                  <a:srgbClr val="007E00"/>
                </a:solidFill>
                <a:latin typeface="+mj-lt"/>
                <a:ea typeface="+mj-ea"/>
                <a:cs typeface="+mj-cs"/>
              </a:defRPr>
            </a:lvl1pPr>
            <a:lvl2pPr algn="l" rtl="0" eaLnBrk="0" fontAlgn="base" hangingPunct="0">
              <a:spcBef>
                <a:spcPct val="0"/>
              </a:spcBef>
              <a:spcAft>
                <a:spcPct val="0"/>
              </a:spcAft>
              <a:defRPr sz="3208" b="1">
                <a:solidFill>
                  <a:srgbClr val="007E00"/>
                </a:solidFill>
                <a:latin typeface="Arial Narrow" panose="020B0606020202030204" pitchFamily="34" charset="0"/>
              </a:defRPr>
            </a:lvl2pPr>
            <a:lvl3pPr algn="l" rtl="0" eaLnBrk="0" fontAlgn="base" hangingPunct="0">
              <a:spcBef>
                <a:spcPct val="0"/>
              </a:spcBef>
              <a:spcAft>
                <a:spcPct val="0"/>
              </a:spcAft>
              <a:defRPr sz="3208" b="1">
                <a:solidFill>
                  <a:srgbClr val="007E00"/>
                </a:solidFill>
                <a:latin typeface="Arial Narrow" panose="020B0606020202030204" pitchFamily="34" charset="0"/>
              </a:defRPr>
            </a:lvl3pPr>
            <a:lvl4pPr algn="l" rtl="0" eaLnBrk="0" fontAlgn="base" hangingPunct="0">
              <a:spcBef>
                <a:spcPct val="0"/>
              </a:spcBef>
              <a:spcAft>
                <a:spcPct val="0"/>
              </a:spcAft>
              <a:defRPr sz="3208" b="1">
                <a:solidFill>
                  <a:srgbClr val="007E00"/>
                </a:solidFill>
                <a:latin typeface="Arial Narrow" panose="020B0606020202030204" pitchFamily="34" charset="0"/>
              </a:defRPr>
            </a:lvl4pPr>
            <a:lvl5pPr algn="l" rtl="0" eaLnBrk="0" fontAlgn="base" hangingPunct="0">
              <a:spcBef>
                <a:spcPct val="0"/>
              </a:spcBef>
              <a:spcAft>
                <a:spcPct val="0"/>
              </a:spcAft>
              <a:defRPr sz="3208" b="1">
                <a:solidFill>
                  <a:srgbClr val="007E00"/>
                </a:solidFill>
                <a:latin typeface="Arial Narrow" panose="020B0606020202030204" pitchFamily="34" charset="0"/>
              </a:defRPr>
            </a:lvl5pPr>
            <a:lvl6pPr marL="458389" algn="l" rtl="0" fontAlgn="base">
              <a:spcBef>
                <a:spcPct val="0"/>
              </a:spcBef>
              <a:spcAft>
                <a:spcPct val="0"/>
              </a:spcAft>
              <a:defRPr sz="3208" b="1">
                <a:solidFill>
                  <a:srgbClr val="007E00"/>
                </a:solidFill>
                <a:latin typeface="Arial Narrow" panose="020B0606020202030204" pitchFamily="34" charset="0"/>
              </a:defRPr>
            </a:lvl6pPr>
            <a:lvl7pPr marL="916777" algn="l" rtl="0" fontAlgn="base">
              <a:spcBef>
                <a:spcPct val="0"/>
              </a:spcBef>
              <a:spcAft>
                <a:spcPct val="0"/>
              </a:spcAft>
              <a:defRPr sz="3208" b="1">
                <a:solidFill>
                  <a:srgbClr val="007E00"/>
                </a:solidFill>
                <a:latin typeface="Arial Narrow" panose="020B0606020202030204" pitchFamily="34" charset="0"/>
              </a:defRPr>
            </a:lvl7pPr>
            <a:lvl8pPr marL="1375166" algn="l" rtl="0" fontAlgn="base">
              <a:spcBef>
                <a:spcPct val="0"/>
              </a:spcBef>
              <a:spcAft>
                <a:spcPct val="0"/>
              </a:spcAft>
              <a:defRPr sz="3208" b="1">
                <a:solidFill>
                  <a:srgbClr val="007E00"/>
                </a:solidFill>
                <a:latin typeface="Arial Narrow" panose="020B0606020202030204" pitchFamily="34" charset="0"/>
              </a:defRPr>
            </a:lvl8pPr>
            <a:lvl9pPr marL="1833555" algn="l" rtl="0" fontAlgn="base">
              <a:spcBef>
                <a:spcPct val="0"/>
              </a:spcBef>
              <a:spcAft>
                <a:spcPct val="0"/>
              </a:spcAft>
              <a:defRPr sz="3208" b="1">
                <a:solidFill>
                  <a:srgbClr val="007E00"/>
                </a:solidFill>
                <a:latin typeface="Arial Narrow" panose="020B0606020202030204" pitchFamily="34" charset="0"/>
              </a:defRPr>
            </a:lvl9pPr>
          </a:lstStyle>
          <a:p>
            <a:pPr algn="ctr"/>
            <a:r>
              <a:rPr lang="de-DE" sz="3200" dirty="0">
                <a:solidFill>
                  <a:srgbClr val="002060"/>
                </a:solidFill>
              </a:rPr>
              <a:t>Vergleich zwischen Einfluss der Testpersonen und -</a:t>
            </a:r>
            <a:r>
              <a:rPr lang="de-DE" sz="3200" dirty="0" err="1">
                <a:solidFill>
                  <a:srgbClr val="002060"/>
                </a:solidFill>
              </a:rPr>
              <a:t>standorte</a:t>
            </a:r>
            <a:endParaRPr lang="de-IT" sz="3200" dirty="0"/>
          </a:p>
        </p:txBody>
      </p:sp>
      <p:sp>
        <p:nvSpPr>
          <p:cNvPr id="20" name="Textfeld 19">
            <a:extLst>
              <a:ext uri="{FF2B5EF4-FFF2-40B4-BE49-F238E27FC236}">
                <a16:creationId xmlns:a16="http://schemas.microsoft.com/office/drawing/2014/main" id="{0D6C95AD-F250-B54C-B36B-FF942F8E0F04}"/>
              </a:ext>
            </a:extLst>
          </p:cNvPr>
          <p:cNvSpPr txBox="1"/>
          <p:nvPr/>
        </p:nvSpPr>
        <p:spPr>
          <a:xfrm>
            <a:off x="4180875" y="136396"/>
            <a:ext cx="612668" cy="246221"/>
          </a:xfrm>
          <a:prstGeom prst="rect">
            <a:avLst/>
          </a:prstGeom>
          <a:noFill/>
        </p:spPr>
        <p:txBody>
          <a:bodyPr wrap="none" rtlCol="0">
            <a:spAutoFit/>
          </a:bodyPr>
          <a:lstStyle/>
          <a:p>
            <a:r>
              <a:rPr lang="de-IT" sz="1000" dirty="0">
                <a:latin typeface="Times" pitchFamily="2" charset="0"/>
              </a:rPr>
              <a:t>Schulter</a:t>
            </a:r>
          </a:p>
        </p:txBody>
      </p:sp>
      <p:sp>
        <p:nvSpPr>
          <p:cNvPr id="21" name="Textfeld 20">
            <a:extLst>
              <a:ext uri="{FF2B5EF4-FFF2-40B4-BE49-F238E27FC236}">
                <a16:creationId xmlns:a16="http://schemas.microsoft.com/office/drawing/2014/main" id="{99DF74C6-9061-C643-9E5E-8C86115F060C}"/>
              </a:ext>
            </a:extLst>
          </p:cNvPr>
          <p:cNvSpPr txBox="1"/>
          <p:nvPr/>
        </p:nvSpPr>
        <p:spPr>
          <a:xfrm>
            <a:off x="619968" y="3590166"/>
            <a:ext cx="404278" cy="246221"/>
          </a:xfrm>
          <a:prstGeom prst="rect">
            <a:avLst/>
          </a:prstGeom>
          <a:noFill/>
        </p:spPr>
        <p:txBody>
          <a:bodyPr wrap="none" rtlCol="0">
            <a:spAutoFit/>
          </a:bodyPr>
          <a:lstStyle/>
          <a:p>
            <a:r>
              <a:rPr lang="de-IT" sz="1000" dirty="0">
                <a:latin typeface="Times" pitchFamily="2" charset="0"/>
              </a:rPr>
              <a:t>Salz</a:t>
            </a:r>
          </a:p>
        </p:txBody>
      </p:sp>
    </p:spTree>
    <p:extLst>
      <p:ext uri="{BB962C8B-B14F-4D97-AF65-F5344CB8AC3E}">
        <p14:creationId xmlns:p14="http://schemas.microsoft.com/office/powerpoint/2010/main" val="1359237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79C463-44D5-7B4A-B1A6-B1FD6C9C28B3}"/>
              </a:ext>
            </a:extLst>
          </p:cNvPr>
          <p:cNvSpPr>
            <a:spLocks noGrp="1"/>
          </p:cNvSpPr>
          <p:nvPr>
            <p:ph type="title"/>
          </p:nvPr>
        </p:nvSpPr>
        <p:spPr/>
        <p:txBody>
          <a:bodyPr/>
          <a:lstStyle/>
          <a:p>
            <a:r>
              <a:rPr lang="de-IT" dirty="0">
                <a:solidFill>
                  <a:srgbClr val="002060"/>
                </a:solidFill>
              </a:rPr>
              <a:t>Zusammenfassende Statistik</a:t>
            </a:r>
          </a:p>
        </p:txBody>
      </p:sp>
      <p:sp>
        <p:nvSpPr>
          <p:cNvPr id="3" name="Inhaltsplatzhalter 2">
            <a:extLst>
              <a:ext uri="{FF2B5EF4-FFF2-40B4-BE49-F238E27FC236}">
                <a16:creationId xmlns:a16="http://schemas.microsoft.com/office/drawing/2014/main" id="{13AFB341-2556-BB40-A97F-9A36D40FC9B3}"/>
              </a:ext>
            </a:extLst>
          </p:cNvPr>
          <p:cNvSpPr>
            <a:spLocks noGrp="1"/>
          </p:cNvSpPr>
          <p:nvPr>
            <p:ph idx="1"/>
          </p:nvPr>
        </p:nvSpPr>
        <p:spPr/>
        <p:txBody>
          <a:bodyPr/>
          <a:lstStyle/>
          <a:p>
            <a:endParaRPr lang="de-IT"/>
          </a:p>
        </p:txBody>
      </p:sp>
      <p:sp>
        <p:nvSpPr>
          <p:cNvPr id="4" name="Datumsplatzhalter 3">
            <a:extLst>
              <a:ext uri="{FF2B5EF4-FFF2-40B4-BE49-F238E27FC236}">
                <a16:creationId xmlns:a16="http://schemas.microsoft.com/office/drawing/2014/main" id="{7FB2A69E-CCCF-8E47-852B-7A6817EB7841}"/>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12B26113-4342-B443-B279-72D6DB2D4AE1}"/>
              </a:ext>
            </a:extLst>
          </p:cNvPr>
          <p:cNvSpPr>
            <a:spLocks noGrp="1"/>
          </p:cNvSpPr>
          <p:nvPr>
            <p:ph type="sldNum" sz="quarter" idx="11"/>
          </p:nvPr>
        </p:nvSpPr>
        <p:spPr/>
        <p:txBody>
          <a:bodyPr/>
          <a:lstStyle/>
          <a:p>
            <a:pPr>
              <a:defRPr/>
            </a:pPr>
            <a:fld id="{A1428996-F685-467A-9A24-E1C911E03A9F}" type="slidenum">
              <a:rPr lang="de-DE" altLang="de-DE" smtClean="0"/>
              <a:pPr>
                <a:defRPr/>
              </a:pPr>
              <a:t>73</a:t>
            </a:fld>
            <a:endParaRPr lang="de-DE" altLang="de-DE"/>
          </a:p>
        </p:txBody>
      </p:sp>
      <p:pic>
        <p:nvPicPr>
          <p:cNvPr id="6" name="Grafik 5">
            <a:extLst>
              <a:ext uri="{FF2B5EF4-FFF2-40B4-BE49-F238E27FC236}">
                <a16:creationId xmlns:a16="http://schemas.microsoft.com/office/drawing/2014/main" id="{DD53FA9A-45D2-2945-AEA3-188BA415F784}"/>
              </a:ext>
            </a:extLst>
          </p:cNvPr>
          <p:cNvPicPr>
            <a:picLocks noChangeAspect="1"/>
          </p:cNvPicPr>
          <p:nvPr/>
        </p:nvPicPr>
        <p:blipFill>
          <a:blip r:embed="rId2"/>
          <a:stretch>
            <a:fillRect/>
          </a:stretch>
        </p:blipFill>
        <p:spPr>
          <a:xfrm>
            <a:off x="0" y="1649731"/>
            <a:ext cx="12192000" cy="4653693"/>
          </a:xfrm>
          <a:prstGeom prst="rect">
            <a:avLst/>
          </a:prstGeom>
        </p:spPr>
      </p:pic>
    </p:spTree>
    <p:extLst>
      <p:ext uri="{BB962C8B-B14F-4D97-AF65-F5344CB8AC3E}">
        <p14:creationId xmlns:p14="http://schemas.microsoft.com/office/powerpoint/2010/main" val="3714973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92CC9F-CD54-5F44-8BA5-CD51583D8C39}"/>
              </a:ext>
            </a:extLst>
          </p:cNvPr>
          <p:cNvSpPr>
            <a:spLocks noGrp="1"/>
          </p:cNvSpPr>
          <p:nvPr>
            <p:ph type="title"/>
          </p:nvPr>
        </p:nvSpPr>
        <p:spPr/>
        <p:txBody>
          <a:bodyPr/>
          <a:lstStyle/>
          <a:p>
            <a:r>
              <a:rPr lang="de-IT" dirty="0">
                <a:solidFill>
                  <a:srgbClr val="002060"/>
                </a:solidFill>
              </a:rPr>
              <a:t>Statistische Tests</a:t>
            </a:r>
          </a:p>
        </p:txBody>
      </p:sp>
      <p:sp>
        <p:nvSpPr>
          <p:cNvPr id="3" name="Inhaltsplatzhalter 2">
            <a:extLst>
              <a:ext uri="{FF2B5EF4-FFF2-40B4-BE49-F238E27FC236}">
                <a16:creationId xmlns:a16="http://schemas.microsoft.com/office/drawing/2014/main" id="{D73812B0-F9FD-D444-931A-618A5464383A}"/>
              </a:ext>
            </a:extLst>
          </p:cNvPr>
          <p:cNvSpPr>
            <a:spLocks noGrp="1"/>
          </p:cNvSpPr>
          <p:nvPr>
            <p:ph idx="1"/>
          </p:nvPr>
        </p:nvSpPr>
        <p:spPr>
          <a:xfrm>
            <a:off x="837335" y="2074589"/>
            <a:ext cx="8517680" cy="4351304"/>
          </a:xfrm>
        </p:spPr>
        <p:txBody>
          <a:bodyPr/>
          <a:lstStyle/>
          <a:p>
            <a:r>
              <a:rPr lang="de-IT" dirty="0"/>
              <a:t>Mann-Whitney U-Test: Signifikante Unterschiede zwischen den zwei Apparaten in 20 cm, aber nicht in 50 cm Tiefe</a:t>
            </a:r>
          </a:p>
          <a:p>
            <a:r>
              <a:rPr lang="de-IT" dirty="0"/>
              <a:t>Mann-Whitney U-Test: Signifikante Unterschiede zwischen den einzelen Ladungsschritten, außer für die Referenzmessungen in 50 cm Tiefe</a:t>
            </a:r>
          </a:p>
          <a:p>
            <a:r>
              <a:rPr lang="de-DE" dirty="0"/>
              <a:t>Kurvenanpassung mit Kleinste Quadrate Methode: </a:t>
            </a:r>
            <a:r>
              <a:rPr lang="de-DE" dirty="0" err="1"/>
              <a:t>y</a:t>
            </a:r>
            <a:r>
              <a:rPr lang="de-IT" dirty="0"/>
              <a:t>=a*e</a:t>
            </a:r>
            <a:r>
              <a:rPr lang="de-IT" baseline="30000" dirty="0"/>
              <a:t>-bx</a:t>
            </a:r>
          </a:p>
          <a:p>
            <a:r>
              <a:rPr lang="de-IT" dirty="0"/>
              <a:t>Kruskal Wallis Test: Spannungen der einzelnen Schläge unterscheiden sich zwischen verschiedenen Personen bzw. Standorten signifikant</a:t>
            </a:r>
          </a:p>
        </p:txBody>
      </p:sp>
      <p:sp>
        <p:nvSpPr>
          <p:cNvPr id="4" name="Datumsplatzhalter 3">
            <a:extLst>
              <a:ext uri="{FF2B5EF4-FFF2-40B4-BE49-F238E27FC236}">
                <a16:creationId xmlns:a16="http://schemas.microsoft.com/office/drawing/2014/main" id="{17DE2C25-6E3A-8649-832C-595F01FBDD19}"/>
              </a:ext>
            </a:extLst>
          </p:cNvPr>
          <p:cNvSpPr>
            <a:spLocks noGrp="1"/>
          </p:cNvSpPr>
          <p:nvPr>
            <p:ph type="dt" sz="half" idx="10"/>
          </p:nvPr>
        </p:nvSpPr>
        <p:spPr/>
        <p:txBody>
          <a:bodyPr/>
          <a:lstStyle/>
          <a:p>
            <a:pPr>
              <a:defRPr/>
            </a:pPr>
            <a:fld id="{19CC572E-E7E3-F747-8972-10B23AE84514}" type="datetime1">
              <a:rPr lang="de-DE" altLang="de-DE" smtClean="0"/>
              <a:t>11.01.22</a:t>
            </a:fld>
            <a:endParaRPr lang="de-DE" altLang="de-DE"/>
          </a:p>
        </p:txBody>
      </p:sp>
      <p:sp>
        <p:nvSpPr>
          <p:cNvPr id="5" name="Foliennummernplatzhalter 4">
            <a:extLst>
              <a:ext uri="{FF2B5EF4-FFF2-40B4-BE49-F238E27FC236}">
                <a16:creationId xmlns:a16="http://schemas.microsoft.com/office/drawing/2014/main" id="{402E717E-5AF4-AB41-883F-12C283026C7C}"/>
              </a:ext>
            </a:extLst>
          </p:cNvPr>
          <p:cNvSpPr>
            <a:spLocks noGrp="1"/>
          </p:cNvSpPr>
          <p:nvPr>
            <p:ph type="sldNum" sz="quarter" idx="11"/>
          </p:nvPr>
        </p:nvSpPr>
        <p:spPr/>
        <p:txBody>
          <a:bodyPr/>
          <a:lstStyle/>
          <a:p>
            <a:pPr>
              <a:defRPr/>
            </a:pPr>
            <a:fld id="{A1428996-F685-467A-9A24-E1C911E03A9F}" type="slidenum">
              <a:rPr lang="de-DE" altLang="de-DE" smtClean="0"/>
              <a:pPr>
                <a:defRPr/>
              </a:pPr>
              <a:t>74</a:t>
            </a:fld>
            <a:endParaRPr lang="de-DE" altLang="de-DE"/>
          </a:p>
        </p:txBody>
      </p:sp>
    </p:spTree>
    <p:extLst>
      <p:ext uri="{BB962C8B-B14F-4D97-AF65-F5344CB8AC3E}">
        <p14:creationId xmlns:p14="http://schemas.microsoft.com/office/powerpoint/2010/main" val="1232318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pPr marL="0" marR="0" lvl="0" indent="0" algn="l" defTabSz="916777" rtl="0" eaLnBrk="1" fontAlgn="base" latinLnBrk="0" hangingPunct="1">
              <a:lnSpc>
                <a:spcPct val="100000"/>
              </a:lnSpc>
              <a:spcBef>
                <a:spcPct val="0"/>
              </a:spcBef>
              <a:spcAft>
                <a:spcPct val="0"/>
              </a:spcAft>
              <a:buClrTx/>
              <a:buSzTx/>
              <a:buFontTx/>
              <a:buNone/>
              <a:tabLst/>
              <a:defRPr/>
            </a:pPr>
            <a:fld id="{375FD020-7315-094C-A659-A5FA9D18F7BB}" type="datetime1">
              <a:rPr kumimoji="0" lang="de-DE" altLang="de-DE" sz="902" b="1"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11.01.22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Foliennummernplatzhalter 4"/>
          <p:cNvSpPr>
            <a:spLocks noGrp="1"/>
          </p:cNvSpPr>
          <p:nvPr>
            <p:ph type="sldNum" sz="quarter" idx="11"/>
          </p:nvPr>
        </p:nvSpPr>
        <p:spPr/>
        <p:txBody>
          <a:bodyPr/>
          <a:lstStyle/>
          <a:p>
            <a:pPr marL="0" marR="0" lvl="0" indent="0" algn="r" defTabSz="916777" rtl="0" eaLnBrk="1" fontAlgn="base" latinLnBrk="0" hangingPunct="1">
              <a:lnSpc>
                <a:spcPct val="100000"/>
              </a:lnSpc>
              <a:spcBef>
                <a:spcPct val="0"/>
              </a:spcBef>
              <a:spcAft>
                <a:spcPct val="0"/>
              </a:spcAft>
              <a:buClrTx/>
              <a:buSzTx/>
              <a:buFontTx/>
              <a:buNone/>
              <a:tabLst/>
              <a:defRPr/>
            </a:pPr>
            <a:fld id="{A1428996-F685-467A-9A24-E1C911E03A9F}" type="slidenum">
              <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6777" rtl="0" eaLnBrk="1" fontAlgn="base" latinLnBrk="0" hangingPunct="1">
                <a:lnSpc>
                  <a:spcPct val="100000"/>
                </a:lnSpc>
                <a:spcBef>
                  <a:spcPct val="0"/>
                </a:spcBef>
                <a:spcAft>
                  <a:spcPct val="0"/>
                </a:spcAft>
                <a:buClrTx/>
                <a:buSzTx/>
                <a:buFontTx/>
                <a:buNone/>
                <a:tabLst/>
                <a:defRPr/>
              </a:pPr>
              <a:t>75</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 name="Titel 6">
            <a:extLst>
              <a:ext uri="{FF2B5EF4-FFF2-40B4-BE49-F238E27FC236}">
                <a16:creationId xmlns:a16="http://schemas.microsoft.com/office/drawing/2014/main" id="{9E247914-22D7-2842-AF6F-2F90C0BC5CC8}"/>
              </a:ext>
            </a:extLst>
          </p:cNvPr>
          <p:cNvSpPr>
            <a:spLocks noGrp="1"/>
          </p:cNvSpPr>
          <p:nvPr>
            <p:ph type="title"/>
          </p:nvPr>
        </p:nvSpPr>
        <p:spPr>
          <a:xfrm>
            <a:off x="837335" y="364466"/>
            <a:ext cx="8549553" cy="1325763"/>
          </a:xfrm>
        </p:spPr>
        <p:txBody>
          <a:bodyPr/>
          <a:lstStyle/>
          <a:p>
            <a:r>
              <a:rPr lang="de-DE" dirty="0" err="1">
                <a:solidFill>
                  <a:srgbClr val="002060"/>
                </a:solidFill>
              </a:rPr>
              <a:t>Refernzen</a:t>
            </a:r>
            <a:endParaRPr lang="de-DE" dirty="0">
              <a:solidFill>
                <a:srgbClr val="002060"/>
              </a:solidFill>
            </a:endParaRPr>
          </a:p>
        </p:txBody>
      </p:sp>
      <p:sp>
        <p:nvSpPr>
          <p:cNvPr id="9" name="Inhaltsplatzhalter 8">
            <a:extLst>
              <a:ext uri="{FF2B5EF4-FFF2-40B4-BE49-F238E27FC236}">
                <a16:creationId xmlns:a16="http://schemas.microsoft.com/office/drawing/2014/main" id="{9BEF2A3A-D0F3-254C-B00A-F8691F4391D8}"/>
              </a:ext>
            </a:extLst>
          </p:cNvPr>
          <p:cNvSpPr>
            <a:spLocks noGrp="1"/>
          </p:cNvSpPr>
          <p:nvPr>
            <p:ph idx="1"/>
          </p:nvPr>
        </p:nvSpPr>
        <p:spPr>
          <a:solidFill>
            <a:schemeClr val="bg1"/>
          </a:solidFill>
        </p:spPr>
        <p:txBody>
          <a:bodyPr/>
          <a:lstStyle/>
          <a:p>
            <a:r>
              <a:rPr lang="de-DE" dirty="0"/>
              <a:t>[1] Rudolf-</a:t>
            </a:r>
            <a:r>
              <a:rPr lang="de-DE" dirty="0" err="1"/>
              <a:t>Miklau</a:t>
            </a:r>
            <a:r>
              <a:rPr lang="de-DE" dirty="0"/>
              <a:t>, F., </a:t>
            </a:r>
            <a:r>
              <a:rPr lang="de-DE" dirty="0" err="1"/>
              <a:t>Sauermoser</a:t>
            </a:r>
            <a:r>
              <a:rPr lang="de-DE" dirty="0"/>
              <a:t>, S., </a:t>
            </a:r>
            <a:r>
              <a:rPr lang="de-DE" dirty="0" err="1"/>
              <a:t>Mears</a:t>
            </a:r>
            <a:r>
              <a:rPr lang="de-DE" dirty="0"/>
              <a:t>, A. I., 2015. The Technical </a:t>
            </a:r>
            <a:r>
              <a:rPr lang="de-DE" dirty="0" err="1"/>
              <a:t>Avalanche</a:t>
            </a:r>
            <a:r>
              <a:rPr lang="de-DE" dirty="0"/>
              <a:t> </a:t>
            </a:r>
            <a:r>
              <a:rPr lang="de-DE" dirty="0" err="1"/>
              <a:t>Protection</a:t>
            </a:r>
            <a:r>
              <a:rPr lang="de-DE" dirty="0"/>
              <a:t> Handbook. Ernst &amp; Sohn, Verlag </a:t>
            </a:r>
            <a:r>
              <a:rPr lang="de-DE" dirty="0" err="1"/>
              <a:t>für</a:t>
            </a:r>
            <a:r>
              <a:rPr lang="de-DE" dirty="0"/>
              <a:t> Architektur und technische Wissenschaften GmbH &amp; Co., KG, </a:t>
            </a:r>
            <a:r>
              <a:rPr lang="de-DE" dirty="0" err="1"/>
              <a:t>Rotherstrasse</a:t>
            </a:r>
            <a:r>
              <a:rPr lang="de-DE" dirty="0"/>
              <a:t> 21, 10245 Berlin, Germany. </a:t>
            </a:r>
          </a:p>
          <a:p>
            <a:r>
              <a:rPr lang="de-DE" dirty="0"/>
              <a:t>[2] </a:t>
            </a:r>
            <a:r>
              <a:rPr lang="de-DE" dirty="0" err="1"/>
              <a:t>Techel</a:t>
            </a:r>
            <a:r>
              <a:rPr lang="de-DE" dirty="0"/>
              <a:t>, F., </a:t>
            </a:r>
            <a:r>
              <a:rPr lang="de-DE" dirty="0" err="1"/>
              <a:t>Jarry</a:t>
            </a:r>
            <a:r>
              <a:rPr lang="de-DE" dirty="0"/>
              <a:t>, F., Kronthaler, G., Mitterer, S., </a:t>
            </a:r>
            <a:r>
              <a:rPr lang="de-DE" dirty="0" err="1"/>
              <a:t>Nairz</a:t>
            </a:r>
            <a:r>
              <a:rPr lang="de-DE" dirty="0"/>
              <a:t>, P., </a:t>
            </a:r>
            <a:r>
              <a:rPr lang="de-DE" dirty="0" err="1"/>
              <a:t>Pavšek</a:t>
            </a:r>
            <a:r>
              <a:rPr lang="de-DE" dirty="0"/>
              <a:t>, M., </a:t>
            </a:r>
            <a:r>
              <a:rPr lang="de-DE" dirty="0" err="1"/>
              <a:t>Valt</a:t>
            </a:r>
            <a:r>
              <a:rPr lang="de-DE" dirty="0"/>
              <a:t>, M., Darms, G., 2016. </a:t>
            </a:r>
            <a:r>
              <a:rPr lang="de-DE" dirty="0" err="1"/>
              <a:t>Avalanche</a:t>
            </a:r>
            <a:r>
              <a:rPr lang="de-DE" dirty="0"/>
              <a:t> </a:t>
            </a:r>
            <a:r>
              <a:rPr lang="de-DE" dirty="0" err="1"/>
              <a:t>fatalities</a:t>
            </a:r>
            <a:r>
              <a:rPr lang="de-DE" dirty="0"/>
              <a:t> in </a:t>
            </a:r>
            <a:r>
              <a:rPr lang="de-DE" dirty="0" err="1"/>
              <a:t>the</a:t>
            </a:r>
            <a:r>
              <a:rPr lang="de-DE" dirty="0"/>
              <a:t> </a:t>
            </a:r>
            <a:r>
              <a:rPr lang="de-DE" dirty="0" err="1"/>
              <a:t>european</a:t>
            </a:r>
            <a:r>
              <a:rPr lang="de-DE" dirty="0"/>
              <a:t> </a:t>
            </a:r>
            <a:r>
              <a:rPr lang="de-DE" dirty="0" err="1"/>
              <a:t>alps</a:t>
            </a:r>
            <a:r>
              <a:rPr lang="de-DE" dirty="0"/>
              <a:t>: </a:t>
            </a:r>
            <a:r>
              <a:rPr lang="de-DE" dirty="0" err="1"/>
              <a:t>long</a:t>
            </a:r>
            <a:r>
              <a:rPr lang="de-DE" dirty="0"/>
              <a:t>-term </a:t>
            </a:r>
            <a:r>
              <a:rPr lang="de-DE" dirty="0" err="1"/>
              <a:t>trends</a:t>
            </a:r>
            <a:r>
              <a:rPr lang="de-DE" dirty="0"/>
              <a:t> </a:t>
            </a:r>
            <a:r>
              <a:rPr lang="de-DE" dirty="0" err="1"/>
              <a:t>and</a:t>
            </a:r>
            <a:r>
              <a:rPr lang="de-DE" dirty="0"/>
              <a:t> </a:t>
            </a:r>
            <a:r>
              <a:rPr lang="de-DE" dirty="0" err="1"/>
              <a:t>statistics</a:t>
            </a:r>
            <a:r>
              <a:rPr lang="de-DE" dirty="0"/>
              <a:t>. </a:t>
            </a:r>
            <a:r>
              <a:rPr lang="de-DE" dirty="0" err="1"/>
              <a:t>Geographica</a:t>
            </a:r>
            <a:r>
              <a:rPr lang="de-DE" dirty="0"/>
              <a:t> </a:t>
            </a:r>
            <a:r>
              <a:rPr lang="de-DE" dirty="0" err="1"/>
              <a:t>Helvetica</a:t>
            </a:r>
            <a:r>
              <a:rPr lang="de-DE" dirty="0"/>
              <a:t> 71 (2), 147–159. </a:t>
            </a:r>
          </a:p>
          <a:p>
            <a:r>
              <a:rPr lang="de-DE" dirty="0"/>
              <a:t>[3] </a:t>
            </a:r>
            <a:r>
              <a:rPr lang="de-DE" dirty="0" err="1"/>
              <a:t>McClung</a:t>
            </a:r>
            <a:r>
              <a:rPr lang="de-DE" dirty="0"/>
              <a:t>, D., </a:t>
            </a:r>
            <a:r>
              <a:rPr lang="de-DE" dirty="0" err="1"/>
              <a:t>Schaerer</a:t>
            </a:r>
            <a:r>
              <a:rPr lang="de-DE" dirty="0"/>
              <a:t>, P., 2006. The </a:t>
            </a:r>
            <a:r>
              <a:rPr lang="de-DE" dirty="0" err="1"/>
              <a:t>Avalanche</a:t>
            </a:r>
            <a:r>
              <a:rPr lang="de-DE" dirty="0"/>
              <a:t> Handbook, 3rd Edition. The </a:t>
            </a:r>
            <a:r>
              <a:rPr lang="de-DE" dirty="0" err="1"/>
              <a:t>Mountaineers</a:t>
            </a:r>
            <a:r>
              <a:rPr lang="de-DE" dirty="0"/>
              <a:t> Books, 1001 SW </a:t>
            </a:r>
            <a:r>
              <a:rPr lang="de-DE" dirty="0" err="1"/>
              <a:t>Klickitat</a:t>
            </a:r>
            <a:r>
              <a:rPr lang="de-DE" dirty="0"/>
              <a:t> Way, Suite 201, Seattle, WA 98134. </a:t>
            </a:r>
          </a:p>
          <a:p>
            <a:r>
              <a:rPr lang="de-DE" dirty="0"/>
              <a:t>[4] Schweizer, J., </a:t>
            </a:r>
            <a:r>
              <a:rPr lang="de-DE" dirty="0" err="1"/>
              <a:t>Jamieson</a:t>
            </a:r>
            <a:r>
              <a:rPr lang="de-DE" dirty="0"/>
              <a:t>, J. B. (Eds.), 2004. Snow </a:t>
            </a:r>
            <a:r>
              <a:rPr lang="de-DE" dirty="0" err="1"/>
              <a:t>stability</a:t>
            </a:r>
            <a:r>
              <a:rPr lang="de-DE" dirty="0"/>
              <a:t> </a:t>
            </a:r>
            <a:r>
              <a:rPr lang="de-DE" dirty="0" err="1"/>
              <a:t>measurements</a:t>
            </a:r>
            <a:r>
              <a:rPr lang="de-DE" dirty="0"/>
              <a:t>. </a:t>
            </a:r>
            <a:r>
              <a:rPr lang="de-DE" dirty="0" err="1"/>
              <a:t>Proceedings</a:t>
            </a:r>
            <a:r>
              <a:rPr lang="de-DE" dirty="0"/>
              <a:t> </a:t>
            </a:r>
            <a:r>
              <a:rPr lang="de-DE" dirty="0" err="1"/>
              <a:t>of</a:t>
            </a:r>
            <a:r>
              <a:rPr lang="de-DE" dirty="0"/>
              <a:t> </a:t>
            </a:r>
            <a:r>
              <a:rPr lang="de-DE" dirty="0" err="1"/>
              <a:t>the</a:t>
            </a:r>
            <a:r>
              <a:rPr lang="de-DE" dirty="0"/>
              <a:t> International Seminar on Snow </a:t>
            </a:r>
            <a:r>
              <a:rPr lang="de-DE" dirty="0" err="1"/>
              <a:t>and</a:t>
            </a:r>
            <a:r>
              <a:rPr lang="de-DE" dirty="0"/>
              <a:t> </a:t>
            </a:r>
            <a:r>
              <a:rPr lang="de-DE" dirty="0" err="1"/>
              <a:t>Avalanche</a:t>
            </a:r>
            <a:r>
              <a:rPr lang="de-DE" dirty="0"/>
              <a:t> Test Sites, Grenoble, France, 22–23 November 2001. </a:t>
            </a:r>
            <a:r>
              <a:rPr lang="de-DE" dirty="0" err="1"/>
              <a:t>Cemagref</a:t>
            </a:r>
            <a:r>
              <a:rPr lang="de-DE" dirty="0"/>
              <a:t> </a:t>
            </a:r>
            <a:r>
              <a:rPr lang="de-DE" dirty="0" err="1"/>
              <a:t>editions</a:t>
            </a:r>
            <a:r>
              <a:rPr lang="de-DE" dirty="0"/>
              <a:t>, Antony (</a:t>
            </a:r>
            <a:r>
              <a:rPr lang="de-DE" dirty="0" err="1"/>
              <a:t>Hauts</a:t>
            </a:r>
            <a:r>
              <a:rPr lang="de-DE" dirty="0"/>
              <a:t>-de-Seine), Grenoble, France. </a:t>
            </a:r>
          </a:p>
          <a:p>
            <a:r>
              <a:rPr lang="de-DE" dirty="0"/>
              <a:t>[5] </a:t>
            </a:r>
            <a:r>
              <a:rPr lang="de-DE" dirty="0" err="1"/>
              <a:t>Simenhois</a:t>
            </a:r>
            <a:r>
              <a:rPr lang="de-DE" dirty="0"/>
              <a:t>, R., </a:t>
            </a:r>
            <a:r>
              <a:rPr lang="de-DE" dirty="0" err="1"/>
              <a:t>Birkeland</a:t>
            </a:r>
            <a:r>
              <a:rPr lang="de-DE" dirty="0"/>
              <a:t>, K. (Eds.), 2016. The </a:t>
            </a:r>
            <a:r>
              <a:rPr lang="de-DE" dirty="0" err="1"/>
              <a:t>extended</a:t>
            </a:r>
            <a:r>
              <a:rPr lang="de-DE" dirty="0"/>
              <a:t> </a:t>
            </a:r>
            <a:r>
              <a:rPr lang="de-DE" dirty="0" err="1"/>
              <a:t>column</a:t>
            </a:r>
            <a:r>
              <a:rPr lang="de-DE" dirty="0"/>
              <a:t> </a:t>
            </a:r>
            <a:r>
              <a:rPr lang="de-DE" dirty="0" err="1"/>
              <a:t>test</a:t>
            </a:r>
            <a:r>
              <a:rPr lang="de-DE" dirty="0"/>
              <a:t>: A </a:t>
            </a:r>
            <a:r>
              <a:rPr lang="de-DE" dirty="0" err="1"/>
              <a:t>field</a:t>
            </a:r>
            <a:r>
              <a:rPr lang="de-DE" dirty="0"/>
              <a:t> </a:t>
            </a:r>
            <a:r>
              <a:rPr lang="de-DE" dirty="0" err="1"/>
              <a:t>test</a:t>
            </a:r>
            <a:r>
              <a:rPr lang="de-DE" dirty="0"/>
              <a:t> </a:t>
            </a:r>
            <a:r>
              <a:rPr lang="de-DE" dirty="0" err="1"/>
              <a:t>for</a:t>
            </a:r>
            <a:r>
              <a:rPr lang="de-DE" dirty="0"/>
              <a:t> </a:t>
            </a:r>
            <a:r>
              <a:rPr lang="de-DE" dirty="0" err="1"/>
              <a:t>frac</a:t>
            </a:r>
            <a:r>
              <a:rPr lang="de-DE" dirty="0"/>
              <a:t>- </a:t>
            </a:r>
            <a:r>
              <a:rPr lang="de-DE" dirty="0" err="1"/>
              <a:t>ture</a:t>
            </a:r>
            <a:r>
              <a:rPr lang="de-DE" dirty="0"/>
              <a:t> </a:t>
            </a:r>
            <a:r>
              <a:rPr lang="de-DE" dirty="0" err="1"/>
              <a:t>initiation</a:t>
            </a:r>
            <a:r>
              <a:rPr lang="de-DE" dirty="0"/>
              <a:t> </a:t>
            </a:r>
            <a:r>
              <a:rPr lang="de-DE" dirty="0" err="1"/>
              <a:t>and</a:t>
            </a:r>
            <a:r>
              <a:rPr lang="de-DE" dirty="0"/>
              <a:t> </a:t>
            </a:r>
            <a:r>
              <a:rPr lang="de-DE" dirty="0" err="1"/>
              <a:t>propagation</a:t>
            </a:r>
            <a:r>
              <a:rPr lang="de-DE" dirty="0"/>
              <a:t>. </a:t>
            </a:r>
            <a:r>
              <a:rPr lang="de-DE" dirty="0" err="1"/>
              <a:t>Proceedings</a:t>
            </a:r>
            <a:r>
              <a:rPr lang="de-DE" dirty="0"/>
              <a:t> </a:t>
            </a:r>
            <a:r>
              <a:rPr lang="de-DE" dirty="0" err="1"/>
              <a:t>of</a:t>
            </a:r>
            <a:r>
              <a:rPr lang="de-DE" dirty="0"/>
              <a:t> </a:t>
            </a:r>
            <a:r>
              <a:rPr lang="de-DE" dirty="0" err="1"/>
              <a:t>the</a:t>
            </a:r>
            <a:r>
              <a:rPr lang="de-DE" dirty="0"/>
              <a:t> International Snow Science Workshop (2006). </a:t>
            </a:r>
            <a:r>
              <a:rPr lang="de-DE" dirty="0" err="1"/>
              <a:t>Telluride</a:t>
            </a:r>
            <a:r>
              <a:rPr lang="de-DE" dirty="0"/>
              <a:t>, Colorado. </a:t>
            </a:r>
          </a:p>
          <a:p>
            <a:r>
              <a:rPr lang="de-DE" dirty="0"/>
              <a:t>[6] </a:t>
            </a:r>
            <a:r>
              <a:rPr lang="de-DE" dirty="0" err="1"/>
              <a:t>Simenhois</a:t>
            </a:r>
            <a:r>
              <a:rPr lang="de-DE" dirty="0"/>
              <a:t>, R., </a:t>
            </a:r>
            <a:r>
              <a:rPr lang="de-DE" dirty="0" err="1"/>
              <a:t>Birkeland</a:t>
            </a:r>
            <a:r>
              <a:rPr lang="de-DE" dirty="0"/>
              <a:t>, K. W., 2009. The </a:t>
            </a:r>
            <a:r>
              <a:rPr lang="de-DE" dirty="0" err="1"/>
              <a:t>extended</a:t>
            </a:r>
            <a:r>
              <a:rPr lang="de-DE" dirty="0"/>
              <a:t> </a:t>
            </a:r>
            <a:r>
              <a:rPr lang="de-DE" dirty="0" err="1"/>
              <a:t>column</a:t>
            </a:r>
            <a:r>
              <a:rPr lang="de-DE" dirty="0"/>
              <a:t> </a:t>
            </a:r>
            <a:r>
              <a:rPr lang="de-DE" dirty="0" err="1"/>
              <a:t>test</a:t>
            </a:r>
            <a:r>
              <a:rPr lang="de-DE" dirty="0"/>
              <a:t>: Test </a:t>
            </a:r>
            <a:r>
              <a:rPr lang="de-DE" dirty="0" err="1"/>
              <a:t>effectiveness</a:t>
            </a:r>
            <a:r>
              <a:rPr lang="de-DE" dirty="0"/>
              <a:t>, </a:t>
            </a:r>
            <a:r>
              <a:rPr lang="de-DE" dirty="0" err="1"/>
              <a:t>spatial</a:t>
            </a:r>
            <a:r>
              <a:rPr lang="de-DE" dirty="0"/>
              <a:t> </a:t>
            </a:r>
            <a:r>
              <a:rPr lang="de-DE" dirty="0" err="1"/>
              <a:t>variability</a:t>
            </a:r>
            <a:r>
              <a:rPr lang="de-DE" dirty="0"/>
              <a:t>, </a:t>
            </a:r>
            <a:r>
              <a:rPr lang="de-DE" dirty="0" err="1"/>
              <a:t>and</a:t>
            </a:r>
            <a:r>
              <a:rPr lang="de-DE" dirty="0"/>
              <a:t> </a:t>
            </a:r>
            <a:r>
              <a:rPr lang="de-DE" dirty="0" err="1"/>
              <a:t>comparison</a:t>
            </a:r>
            <a:r>
              <a:rPr lang="de-DE" dirty="0"/>
              <a:t> </a:t>
            </a:r>
            <a:r>
              <a:rPr lang="de-DE" dirty="0" err="1"/>
              <a:t>with</a:t>
            </a:r>
            <a:r>
              <a:rPr lang="de-DE" dirty="0"/>
              <a:t> </a:t>
            </a:r>
            <a:r>
              <a:rPr lang="de-DE" dirty="0" err="1"/>
              <a:t>the</a:t>
            </a:r>
            <a:r>
              <a:rPr lang="de-DE" dirty="0"/>
              <a:t> </a:t>
            </a:r>
            <a:r>
              <a:rPr lang="de-DE" dirty="0" err="1"/>
              <a:t>propagation</a:t>
            </a:r>
            <a:r>
              <a:rPr lang="de-DE" dirty="0"/>
              <a:t> </a:t>
            </a:r>
            <a:r>
              <a:rPr lang="de-DE" dirty="0" err="1"/>
              <a:t>saw</a:t>
            </a:r>
            <a:r>
              <a:rPr lang="de-DE" dirty="0"/>
              <a:t> </a:t>
            </a:r>
            <a:r>
              <a:rPr lang="de-DE" dirty="0" err="1"/>
              <a:t>test</a:t>
            </a:r>
            <a:r>
              <a:rPr lang="de-DE" dirty="0"/>
              <a:t>. </a:t>
            </a:r>
            <a:r>
              <a:rPr lang="de-DE" dirty="0" err="1"/>
              <a:t>Cold</a:t>
            </a:r>
            <a:r>
              <a:rPr lang="de-DE" dirty="0"/>
              <a:t> </a:t>
            </a:r>
            <a:r>
              <a:rPr lang="de-DE" dirty="0" err="1"/>
              <a:t>Regions</a:t>
            </a:r>
            <a:r>
              <a:rPr lang="de-DE" dirty="0"/>
              <a:t> Science </a:t>
            </a:r>
            <a:r>
              <a:rPr lang="de-DE" dirty="0" err="1"/>
              <a:t>and</a:t>
            </a:r>
            <a:r>
              <a:rPr lang="de-DE" dirty="0"/>
              <a:t> Technology 59 (2-3), 210–216. </a:t>
            </a:r>
          </a:p>
          <a:p>
            <a:r>
              <a:rPr lang="de-DE" dirty="0"/>
              <a:t>[7] Schweizer, J., 2002. The </a:t>
            </a:r>
            <a:r>
              <a:rPr lang="de-DE" dirty="0" err="1"/>
              <a:t>rutschblock</a:t>
            </a:r>
            <a:r>
              <a:rPr lang="de-DE" dirty="0"/>
              <a:t> </a:t>
            </a:r>
            <a:r>
              <a:rPr lang="de-DE" dirty="0" err="1"/>
              <a:t>test</a:t>
            </a:r>
            <a:r>
              <a:rPr lang="de-DE" dirty="0"/>
              <a:t> – </a:t>
            </a:r>
            <a:r>
              <a:rPr lang="de-DE" dirty="0" err="1"/>
              <a:t>procedure</a:t>
            </a:r>
            <a:r>
              <a:rPr lang="de-DE" dirty="0"/>
              <a:t> </a:t>
            </a:r>
            <a:r>
              <a:rPr lang="de-DE" dirty="0" err="1"/>
              <a:t>and</a:t>
            </a:r>
            <a:r>
              <a:rPr lang="de-DE" dirty="0"/>
              <a:t> </a:t>
            </a:r>
            <a:r>
              <a:rPr lang="de-DE" dirty="0" err="1"/>
              <a:t>application</a:t>
            </a:r>
            <a:r>
              <a:rPr lang="de-DE" dirty="0"/>
              <a:t> in </a:t>
            </a:r>
            <a:r>
              <a:rPr lang="de-DE" dirty="0" err="1"/>
              <a:t>switzerland</a:t>
            </a:r>
            <a:r>
              <a:rPr lang="de-DE" dirty="0"/>
              <a:t>. </a:t>
            </a:r>
            <a:r>
              <a:rPr lang="de-DE" dirty="0" err="1"/>
              <a:t>Avalanche</a:t>
            </a:r>
            <a:r>
              <a:rPr lang="de-DE" dirty="0"/>
              <a:t> Review 20 (5), 1,14–15. </a:t>
            </a:r>
          </a:p>
          <a:p>
            <a:r>
              <a:rPr lang="de-DE" dirty="0"/>
              <a:t>[8] Schweizer, J., 2003. Verifikation der </a:t>
            </a:r>
            <a:r>
              <a:rPr lang="de-DE" dirty="0" err="1"/>
              <a:t>lawinengefahr</a:t>
            </a:r>
            <a:r>
              <a:rPr lang="de-DE" dirty="0"/>
              <a:t>. Berg und Steigen 45 (4), 56–59. </a:t>
            </a:r>
          </a:p>
          <a:p>
            <a:r>
              <a:rPr lang="de-DE" dirty="0"/>
              <a:t>[9] Schweizer, J., </a:t>
            </a:r>
            <a:r>
              <a:rPr lang="de-DE" dirty="0" err="1"/>
              <a:t>Kronholm</a:t>
            </a:r>
            <a:r>
              <a:rPr lang="de-DE" dirty="0"/>
              <a:t>, K., Wiesinger, T., 2003b. </a:t>
            </a:r>
            <a:r>
              <a:rPr lang="de-DE" dirty="0" err="1"/>
              <a:t>Verification</a:t>
            </a:r>
            <a:r>
              <a:rPr lang="de-DE" dirty="0"/>
              <a:t> </a:t>
            </a:r>
            <a:r>
              <a:rPr lang="de-DE" dirty="0" err="1"/>
              <a:t>of</a:t>
            </a:r>
            <a:r>
              <a:rPr lang="de-DE" dirty="0"/>
              <a:t> regional </a:t>
            </a:r>
            <a:r>
              <a:rPr lang="de-DE" dirty="0" err="1"/>
              <a:t>snowpack</a:t>
            </a:r>
            <a:r>
              <a:rPr lang="de-DE" dirty="0"/>
              <a:t> </a:t>
            </a:r>
            <a:r>
              <a:rPr lang="de-DE" dirty="0" err="1"/>
              <a:t>stability</a:t>
            </a:r>
            <a:r>
              <a:rPr lang="de-DE" dirty="0"/>
              <a:t> </a:t>
            </a:r>
            <a:r>
              <a:rPr lang="de-DE" dirty="0" err="1"/>
              <a:t>and</a:t>
            </a:r>
            <a:r>
              <a:rPr lang="de-DE" dirty="0"/>
              <a:t> </a:t>
            </a:r>
            <a:r>
              <a:rPr lang="de-DE" dirty="0" err="1"/>
              <a:t>avalanche</a:t>
            </a:r>
            <a:r>
              <a:rPr lang="de-DE" dirty="0"/>
              <a:t> </a:t>
            </a:r>
            <a:r>
              <a:rPr lang="de-DE" dirty="0" err="1"/>
              <a:t>danger</a:t>
            </a:r>
            <a:r>
              <a:rPr lang="de-DE" dirty="0"/>
              <a:t>. </a:t>
            </a:r>
            <a:r>
              <a:rPr lang="de-DE" dirty="0" err="1"/>
              <a:t>Cold</a:t>
            </a:r>
            <a:r>
              <a:rPr lang="de-DE" dirty="0"/>
              <a:t> </a:t>
            </a:r>
            <a:r>
              <a:rPr lang="de-DE" dirty="0" err="1"/>
              <a:t>Regions</a:t>
            </a:r>
            <a:r>
              <a:rPr lang="de-DE" dirty="0"/>
              <a:t> Science </a:t>
            </a:r>
            <a:r>
              <a:rPr lang="de-DE" dirty="0" err="1"/>
              <a:t>and</a:t>
            </a:r>
            <a:r>
              <a:rPr lang="de-DE" dirty="0"/>
              <a:t> Technology 37 (3), 277–288. </a:t>
            </a:r>
          </a:p>
          <a:p>
            <a:r>
              <a:rPr lang="de-DE" dirty="0"/>
              <a:t>[10] </a:t>
            </a:r>
            <a:r>
              <a:rPr lang="de-DE" dirty="0" err="1"/>
              <a:t>Techel</a:t>
            </a:r>
            <a:r>
              <a:rPr lang="de-DE" dirty="0"/>
              <a:t>, F., Winkler, K., Walcher, M., van </a:t>
            </a:r>
            <a:r>
              <a:rPr lang="de-DE" dirty="0" err="1"/>
              <a:t>Herwijnen</a:t>
            </a:r>
            <a:r>
              <a:rPr lang="de-DE" dirty="0"/>
              <a:t>, A., Schweizer, J., 2020. On </a:t>
            </a:r>
            <a:r>
              <a:rPr lang="de-DE" dirty="0" err="1"/>
              <a:t>snow</a:t>
            </a:r>
            <a:r>
              <a:rPr lang="de-DE" dirty="0"/>
              <a:t> </a:t>
            </a:r>
            <a:r>
              <a:rPr lang="de-DE" dirty="0" err="1"/>
              <a:t>stability</a:t>
            </a:r>
            <a:r>
              <a:rPr lang="de-DE" dirty="0"/>
              <a:t> </a:t>
            </a:r>
            <a:r>
              <a:rPr lang="de-DE" dirty="0" err="1"/>
              <a:t>interpretation</a:t>
            </a:r>
            <a:r>
              <a:rPr lang="de-DE" dirty="0"/>
              <a:t> </a:t>
            </a:r>
            <a:r>
              <a:rPr lang="de-DE" dirty="0" err="1"/>
              <a:t>of</a:t>
            </a:r>
            <a:r>
              <a:rPr lang="de-DE" dirty="0"/>
              <a:t> </a:t>
            </a:r>
            <a:r>
              <a:rPr lang="de-DE" dirty="0" err="1"/>
              <a:t>extended</a:t>
            </a:r>
            <a:r>
              <a:rPr lang="de-DE" dirty="0"/>
              <a:t> </a:t>
            </a:r>
            <a:r>
              <a:rPr lang="de-DE" dirty="0" err="1"/>
              <a:t>column</a:t>
            </a:r>
            <a:r>
              <a:rPr lang="de-DE" dirty="0"/>
              <a:t> </a:t>
            </a:r>
            <a:r>
              <a:rPr lang="de-DE" dirty="0" err="1"/>
              <a:t>test</a:t>
            </a:r>
            <a:r>
              <a:rPr lang="de-DE" dirty="0"/>
              <a:t> </a:t>
            </a:r>
            <a:r>
              <a:rPr lang="de-DE" dirty="0" err="1"/>
              <a:t>results</a:t>
            </a:r>
            <a:r>
              <a:rPr lang="de-DE" dirty="0"/>
              <a:t>. Natural </a:t>
            </a:r>
            <a:r>
              <a:rPr lang="de-DE" dirty="0" err="1"/>
              <a:t>Hazards</a:t>
            </a:r>
            <a:r>
              <a:rPr lang="de-DE" dirty="0"/>
              <a:t> </a:t>
            </a:r>
            <a:r>
              <a:rPr lang="de-DE" dirty="0" err="1"/>
              <a:t>and</a:t>
            </a:r>
            <a:r>
              <a:rPr lang="de-DE" dirty="0"/>
              <a:t> Earth System </a:t>
            </a:r>
            <a:r>
              <a:rPr lang="de-DE" dirty="0" err="1"/>
              <a:t>Sciences</a:t>
            </a:r>
            <a:r>
              <a:rPr lang="de-DE" dirty="0"/>
              <a:t> (NHESS) 20, 1941–1953. </a:t>
            </a:r>
          </a:p>
          <a:p>
            <a:r>
              <a:rPr lang="de-DE" dirty="0"/>
              <a:t>[11] Winkler, K., Schweizer, J., 2009. </a:t>
            </a:r>
            <a:r>
              <a:rPr lang="de-DE" dirty="0" err="1"/>
              <a:t>Comparison</a:t>
            </a:r>
            <a:r>
              <a:rPr lang="de-DE" dirty="0"/>
              <a:t> </a:t>
            </a:r>
            <a:r>
              <a:rPr lang="de-DE" dirty="0" err="1"/>
              <a:t>of</a:t>
            </a:r>
            <a:r>
              <a:rPr lang="de-DE" dirty="0"/>
              <a:t> </a:t>
            </a:r>
            <a:r>
              <a:rPr lang="de-DE" dirty="0" err="1"/>
              <a:t>snow</a:t>
            </a:r>
            <a:r>
              <a:rPr lang="de-DE" dirty="0"/>
              <a:t> </a:t>
            </a:r>
            <a:r>
              <a:rPr lang="de-DE" dirty="0" err="1"/>
              <a:t>stability</a:t>
            </a:r>
            <a:r>
              <a:rPr lang="de-DE" dirty="0"/>
              <a:t> </a:t>
            </a:r>
            <a:r>
              <a:rPr lang="de-DE" dirty="0" err="1"/>
              <a:t>tests</a:t>
            </a:r>
            <a:r>
              <a:rPr lang="de-DE" dirty="0"/>
              <a:t>: Extended </a:t>
            </a:r>
            <a:r>
              <a:rPr lang="de-DE" dirty="0" err="1"/>
              <a:t>column</a:t>
            </a:r>
            <a:r>
              <a:rPr lang="de-DE" dirty="0"/>
              <a:t> </a:t>
            </a:r>
            <a:r>
              <a:rPr lang="de-DE" dirty="0" err="1"/>
              <a:t>test</a:t>
            </a:r>
            <a:r>
              <a:rPr lang="de-DE" dirty="0"/>
              <a:t>, </a:t>
            </a:r>
            <a:r>
              <a:rPr lang="de-DE" dirty="0" err="1"/>
              <a:t>rutschblock</a:t>
            </a:r>
            <a:r>
              <a:rPr lang="de-DE" dirty="0"/>
              <a:t> </a:t>
            </a:r>
            <a:r>
              <a:rPr lang="de-DE" dirty="0" err="1"/>
              <a:t>test</a:t>
            </a:r>
            <a:r>
              <a:rPr lang="de-DE" dirty="0"/>
              <a:t> </a:t>
            </a:r>
            <a:r>
              <a:rPr lang="de-DE" dirty="0" err="1"/>
              <a:t>and</a:t>
            </a:r>
            <a:r>
              <a:rPr lang="de-DE" dirty="0"/>
              <a:t> </a:t>
            </a:r>
            <a:r>
              <a:rPr lang="de-DE" dirty="0" err="1"/>
              <a:t>compression</a:t>
            </a:r>
            <a:r>
              <a:rPr lang="de-DE" dirty="0"/>
              <a:t> </a:t>
            </a:r>
            <a:r>
              <a:rPr lang="de-DE" dirty="0" err="1"/>
              <a:t>test</a:t>
            </a:r>
            <a:r>
              <a:rPr lang="de-DE" dirty="0"/>
              <a:t>. </a:t>
            </a:r>
            <a:r>
              <a:rPr lang="de-DE" dirty="0" err="1"/>
              <a:t>Cold</a:t>
            </a:r>
            <a:r>
              <a:rPr lang="de-DE" dirty="0"/>
              <a:t> </a:t>
            </a:r>
            <a:r>
              <a:rPr lang="de-DE" dirty="0" err="1"/>
              <a:t>Regions</a:t>
            </a:r>
            <a:r>
              <a:rPr lang="de-DE" dirty="0"/>
              <a:t> Science </a:t>
            </a:r>
            <a:r>
              <a:rPr lang="de-DE" dirty="0" err="1"/>
              <a:t>and</a:t>
            </a:r>
            <a:r>
              <a:rPr lang="de-DE" dirty="0"/>
              <a:t> Technology 59 (2- 3), 217–226. </a:t>
            </a:r>
          </a:p>
          <a:p>
            <a:r>
              <a:rPr lang="de-DE" dirty="0"/>
              <a:t>[12] Föhn, P. M. B., 1987a. The "Rutschblock" </a:t>
            </a:r>
            <a:r>
              <a:rPr lang="de-DE" dirty="0" err="1"/>
              <a:t>as</a:t>
            </a:r>
            <a:r>
              <a:rPr lang="de-DE" dirty="0"/>
              <a:t> a </a:t>
            </a:r>
            <a:r>
              <a:rPr lang="de-DE" dirty="0" err="1"/>
              <a:t>practical</a:t>
            </a:r>
            <a:r>
              <a:rPr lang="de-DE" dirty="0"/>
              <a:t> </a:t>
            </a:r>
            <a:r>
              <a:rPr lang="de-DE" dirty="0" err="1"/>
              <a:t>tool</a:t>
            </a:r>
            <a:r>
              <a:rPr lang="de-DE" dirty="0"/>
              <a:t> </a:t>
            </a:r>
            <a:r>
              <a:rPr lang="de-DE" dirty="0" err="1"/>
              <a:t>for</a:t>
            </a:r>
            <a:r>
              <a:rPr lang="de-DE" dirty="0"/>
              <a:t> </a:t>
            </a:r>
            <a:r>
              <a:rPr lang="de-DE" dirty="0" err="1"/>
              <a:t>slope</a:t>
            </a:r>
            <a:r>
              <a:rPr lang="de-DE" dirty="0"/>
              <a:t> </a:t>
            </a:r>
            <a:r>
              <a:rPr lang="de-DE" dirty="0" err="1"/>
              <a:t>stability</a:t>
            </a:r>
            <a:r>
              <a:rPr lang="de-DE" dirty="0"/>
              <a:t> </a:t>
            </a:r>
            <a:r>
              <a:rPr lang="de-DE" dirty="0" err="1"/>
              <a:t>evaluation</a:t>
            </a:r>
            <a:r>
              <a:rPr lang="de-DE" dirty="0"/>
              <a:t>. Symposium at Davos 1986 - </a:t>
            </a:r>
            <a:r>
              <a:rPr lang="de-DE" dirty="0" err="1"/>
              <a:t>Avalanche</a:t>
            </a:r>
            <a:r>
              <a:rPr lang="de-DE" dirty="0"/>
              <a:t> Formation, Movement </a:t>
            </a:r>
            <a:r>
              <a:rPr lang="de-DE" dirty="0" err="1"/>
              <a:t>and</a:t>
            </a:r>
            <a:r>
              <a:rPr lang="de-DE" dirty="0"/>
              <a:t> </a:t>
            </a:r>
            <a:r>
              <a:rPr lang="de-DE" dirty="0" err="1"/>
              <a:t>Effects</a:t>
            </a:r>
            <a:r>
              <a:rPr lang="de-DE" dirty="0"/>
              <a:t> 162, 223–228. </a:t>
            </a:r>
          </a:p>
          <a:p>
            <a:r>
              <a:rPr lang="de-DE" dirty="0"/>
              <a:t>[13] </a:t>
            </a:r>
            <a:r>
              <a:rPr lang="de-DE" dirty="0" err="1"/>
              <a:t>Jamieson</a:t>
            </a:r>
            <a:r>
              <a:rPr lang="de-DE" dirty="0"/>
              <a:t>, J. B., Johnston, C. D. (Eds.), 1997. The </a:t>
            </a:r>
            <a:r>
              <a:rPr lang="de-DE" dirty="0" err="1"/>
              <a:t>compression</a:t>
            </a:r>
            <a:r>
              <a:rPr lang="de-DE" dirty="0"/>
              <a:t> </a:t>
            </a:r>
            <a:r>
              <a:rPr lang="de-DE" dirty="0" err="1"/>
              <a:t>test</a:t>
            </a:r>
            <a:r>
              <a:rPr lang="de-DE" dirty="0"/>
              <a:t> </a:t>
            </a:r>
            <a:r>
              <a:rPr lang="de-DE" dirty="0" err="1"/>
              <a:t>for</a:t>
            </a:r>
            <a:r>
              <a:rPr lang="de-DE" dirty="0"/>
              <a:t> </a:t>
            </a:r>
            <a:r>
              <a:rPr lang="de-DE" dirty="0" err="1"/>
              <a:t>snow</a:t>
            </a:r>
            <a:r>
              <a:rPr lang="de-DE" dirty="0"/>
              <a:t> </a:t>
            </a:r>
            <a:r>
              <a:rPr lang="de-DE" dirty="0" err="1"/>
              <a:t>stability</a:t>
            </a:r>
            <a:r>
              <a:rPr lang="de-DE" dirty="0"/>
              <a:t>. </a:t>
            </a:r>
            <a:r>
              <a:rPr lang="de-DE" dirty="0" err="1"/>
              <a:t>Proceedings</a:t>
            </a:r>
            <a:r>
              <a:rPr lang="de-DE" dirty="0"/>
              <a:t> International Snow Science Workshop, </a:t>
            </a:r>
            <a:r>
              <a:rPr lang="de-DE" dirty="0" err="1"/>
              <a:t>Banff</a:t>
            </a:r>
            <a:r>
              <a:rPr lang="de-DE" dirty="0"/>
              <a:t>, Alberta, Canada, 6-10 </a:t>
            </a:r>
            <a:r>
              <a:rPr lang="de-DE" dirty="0" err="1"/>
              <a:t>October</a:t>
            </a:r>
            <a:r>
              <a:rPr lang="de-DE" dirty="0"/>
              <a:t> 1996. </a:t>
            </a:r>
            <a:r>
              <a:rPr lang="de-DE" dirty="0" err="1"/>
              <a:t>Banff</a:t>
            </a:r>
            <a:r>
              <a:rPr lang="de-DE" dirty="0"/>
              <a:t>, Alberta, Canada. </a:t>
            </a:r>
          </a:p>
          <a:p>
            <a:r>
              <a:rPr lang="de-DE" dirty="0"/>
              <a:t>[14] </a:t>
            </a:r>
            <a:r>
              <a:rPr lang="de-DE" dirty="0" err="1"/>
              <a:t>Jamieson</a:t>
            </a:r>
            <a:r>
              <a:rPr lang="de-DE" dirty="0"/>
              <a:t>, J. B., 1999. The </a:t>
            </a:r>
            <a:r>
              <a:rPr lang="de-DE" dirty="0" err="1"/>
              <a:t>compression</a:t>
            </a:r>
            <a:r>
              <a:rPr lang="de-DE" dirty="0"/>
              <a:t> </a:t>
            </a:r>
            <a:r>
              <a:rPr lang="de-DE" dirty="0" err="1"/>
              <a:t>test</a:t>
            </a:r>
            <a:r>
              <a:rPr lang="de-DE" dirty="0"/>
              <a:t> – after 25 </a:t>
            </a:r>
            <a:r>
              <a:rPr lang="de-DE" dirty="0" err="1"/>
              <a:t>years</a:t>
            </a:r>
            <a:r>
              <a:rPr lang="de-DE" dirty="0"/>
              <a:t>. </a:t>
            </a:r>
            <a:r>
              <a:rPr lang="de-DE" dirty="0" err="1"/>
              <a:t>Avalanche</a:t>
            </a:r>
            <a:r>
              <a:rPr lang="de-DE" dirty="0"/>
              <a:t> Review 18 (1), 10–12. </a:t>
            </a:r>
          </a:p>
          <a:p>
            <a:r>
              <a:rPr lang="de-DE" dirty="0"/>
              <a:t>[1</a:t>
            </a:r>
            <a:r>
              <a:rPr lang="de-DE" u="sng" dirty="0"/>
              <a:t>5</a:t>
            </a:r>
            <a:r>
              <a:rPr lang="de-DE" dirty="0"/>
              <a:t>] Landry, C., </a:t>
            </a:r>
            <a:r>
              <a:rPr lang="de-DE" dirty="0" err="1"/>
              <a:t>Birkeland</a:t>
            </a:r>
            <a:r>
              <a:rPr lang="de-DE" dirty="0"/>
              <a:t>, K., Hansen, K., Borkowski, J., Brown, R., </a:t>
            </a:r>
            <a:r>
              <a:rPr lang="de-DE" dirty="0" err="1"/>
              <a:t>Aspinall</a:t>
            </a:r>
            <a:r>
              <a:rPr lang="de-DE" dirty="0"/>
              <a:t>, R., 2004. </a:t>
            </a:r>
            <a:r>
              <a:rPr lang="de-DE" dirty="0" err="1"/>
              <a:t>Variations</a:t>
            </a:r>
            <a:r>
              <a:rPr lang="de-DE" dirty="0"/>
              <a:t> in </a:t>
            </a:r>
            <a:r>
              <a:rPr lang="de-DE" dirty="0" err="1"/>
              <a:t>snow</a:t>
            </a:r>
            <a:r>
              <a:rPr lang="de-DE" dirty="0"/>
              <a:t> </a:t>
            </a:r>
            <a:r>
              <a:rPr lang="de-DE" dirty="0" err="1"/>
              <a:t>strength</a:t>
            </a:r>
            <a:r>
              <a:rPr lang="de-DE" dirty="0"/>
              <a:t> </a:t>
            </a:r>
            <a:r>
              <a:rPr lang="de-DE" dirty="0" err="1"/>
              <a:t>and</a:t>
            </a:r>
            <a:r>
              <a:rPr lang="de-DE" dirty="0"/>
              <a:t> </a:t>
            </a:r>
            <a:r>
              <a:rPr lang="de-DE" dirty="0" err="1"/>
              <a:t>stability</a:t>
            </a:r>
            <a:r>
              <a:rPr lang="de-DE" dirty="0"/>
              <a:t> on uniform </a:t>
            </a:r>
            <a:r>
              <a:rPr lang="de-DE" dirty="0" err="1"/>
              <a:t>slopes</a:t>
            </a:r>
            <a:r>
              <a:rPr lang="de-DE" dirty="0"/>
              <a:t>. </a:t>
            </a:r>
            <a:r>
              <a:rPr lang="de-DE" dirty="0" err="1"/>
              <a:t>Cold</a:t>
            </a:r>
            <a:r>
              <a:rPr lang="de-DE" dirty="0"/>
              <a:t> </a:t>
            </a:r>
            <a:r>
              <a:rPr lang="de-DE" dirty="0" err="1"/>
              <a:t>Regions</a:t>
            </a:r>
            <a:r>
              <a:rPr lang="de-DE" dirty="0"/>
              <a:t> Science </a:t>
            </a:r>
            <a:r>
              <a:rPr lang="de-DE" dirty="0" err="1"/>
              <a:t>and</a:t>
            </a:r>
            <a:r>
              <a:rPr lang="de-DE" dirty="0"/>
              <a:t> Technology 39, 205–218. </a:t>
            </a:r>
          </a:p>
          <a:p>
            <a:r>
              <a:rPr lang="de-DE" dirty="0"/>
              <a:t>[16] Winkler, K., </a:t>
            </a:r>
            <a:r>
              <a:rPr lang="de-DE" dirty="0" err="1"/>
              <a:t>Techel</a:t>
            </a:r>
            <a:r>
              <a:rPr lang="de-DE" dirty="0"/>
              <a:t> F., 2009. Stabilitätstests im Vergleich. </a:t>
            </a:r>
            <a:r>
              <a:rPr lang="de-DE" dirty="0" err="1"/>
              <a:t>Bergundsteigen</a:t>
            </a:r>
            <a:r>
              <a:rPr lang="de-DE" dirty="0"/>
              <a:t> 69/4-09, 66-73.</a:t>
            </a:r>
          </a:p>
          <a:p>
            <a:r>
              <a:rPr lang="de-DE" dirty="0"/>
              <a:t>[17] American </a:t>
            </a:r>
            <a:r>
              <a:rPr lang="de-DE" dirty="0" err="1"/>
              <a:t>Avalanche</a:t>
            </a:r>
            <a:r>
              <a:rPr lang="de-DE" dirty="0"/>
              <a:t> </a:t>
            </a:r>
            <a:r>
              <a:rPr lang="de-DE" dirty="0" err="1"/>
              <a:t>Association</a:t>
            </a:r>
            <a:r>
              <a:rPr lang="de-DE" dirty="0"/>
              <a:t>, 2016. Snow, </a:t>
            </a:r>
            <a:r>
              <a:rPr lang="de-DE" dirty="0" err="1"/>
              <a:t>Weather</a:t>
            </a:r>
            <a:r>
              <a:rPr lang="de-DE" dirty="0"/>
              <a:t> </a:t>
            </a:r>
            <a:r>
              <a:rPr lang="de-DE" dirty="0" err="1"/>
              <a:t>and</a:t>
            </a:r>
            <a:r>
              <a:rPr lang="de-DE" dirty="0"/>
              <a:t> </a:t>
            </a:r>
            <a:r>
              <a:rPr lang="de-DE" dirty="0" err="1"/>
              <a:t>Avalanches</a:t>
            </a:r>
            <a:r>
              <a:rPr lang="de-DE" dirty="0"/>
              <a:t>: Observation Guidelines </a:t>
            </a:r>
            <a:r>
              <a:rPr lang="de-DE" dirty="0" err="1"/>
              <a:t>for</a:t>
            </a:r>
            <a:r>
              <a:rPr lang="de-DE" dirty="0"/>
              <a:t> </a:t>
            </a:r>
            <a:r>
              <a:rPr lang="de-DE" dirty="0" err="1"/>
              <a:t>Avalanche</a:t>
            </a:r>
            <a:r>
              <a:rPr lang="de-DE" dirty="0"/>
              <a:t> </a:t>
            </a:r>
            <a:r>
              <a:rPr lang="de-DE" dirty="0" err="1"/>
              <a:t>Programs</a:t>
            </a:r>
            <a:r>
              <a:rPr lang="de-DE" dirty="0"/>
              <a:t> in </a:t>
            </a:r>
            <a:r>
              <a:rPr lang="de-DE" dirty="0" err="1"/>
              <a:t>the</a:t>
            </a:r>
            <a:r>
              <a:rPr lang="de-DE" dirty="0"/>
              <a:t> United States, 3rd Edition. American Ava- </a:t>
            </a:r>
            <a:r>
              <a:rPr lang="de-DE" dirty="0" err="1"/>
              <a:t>lanche</a:t>
            </a:r>
            <a:r>
              <a:rPr lang="de-DE" dirty="0"/>
              <a:t> </a:t>
            </a:r>
            <a:r>
              <a:rPr lang="de-DE" dirty="0" err="1"/>
              <a:t>Association</a:t>
            </a:r>
            <a:r>
              <a:rPr lang="de-DE" dirty="0"/>
              <a:t>, Victor, ID. </a:t>
            </a:r>
          </a:p>
          <a:p>
            <a:r>
              <a:rPr lang="de-DE" dirty="0"/>
              <a:t>[18] Canadian </a:t>
            </a:r>
            <a:r>
              <a:rPr lang="de-DE" dirty="0" err="1"/>
              <a:t>Avalanche</a:t>
            </a:r>
            <a:r>
              <a:rPr lang="de-DE" dirty="0"/>
              <a:t> </a:t>
            </a:r>
            <a:r>
              <a:rPr lang="de-DE" dirty="0" err="1"/>
              <a:t>Association</a:t>
            </a:r>
            <a:r>
              <a:rPr lang="de-DE" dirty="0"/>
              <a:t>, 2016. Observation </a:t>
            </a:r>
            <a:r>
              <a:rPr lang="de-DE" dirty="0" err="1"/>
              <a:t>Guidlines</a:t>
            </a:r>
            <a:r>
              <a:rPr lang="de-DE" dirty="0"/>
              <a:t> </a:t>
            </a:r>
            <a:r>
              <a:rPr lang="de-DE" dirty="0" err="1"/>
              <a:t>and</a:t>
            </a:r>
            <a:r>
              <a:rPr lang="de-DE" dirty="0"/>
              <a:t> </a:t>
            </a:r>
            <a:r>
              <a:rPr lang="de-DE" dirty="0" err="1"/>
              <a:t>Recordings</a:t>
            </a:r>
            <a:r>
              <a:rPr lang="de-DE" dirty="0"/>
              <a:t> Standards </a:t>
            </a:r>
            <a:r>
              <a:rPr lang="de-DE" dirty="0" err="1"/>
              <a:t>for</a:t>
            </a:r>
            <a:r>
              <a:rPr lang="de-DE" dirty="0"/>
              <a:t> </a:t>
            </a:r>
            <a:r>
              <a:rPr lang="de-DE" dirty="0" err="1"/>
              <a:t>Weather</a:t>
            </a:r>
            <a:r>
              <a:rPr lang="de-DE" dirty="0"/>
              <a:t>, </a:t>
            </a:r>
            <a:r>
              <a:rPr lang="de-DE" dirty="0" err="1"/>
              <a:t>Snowpack</a:t>
            </a:r>
            <a:r>
              <a:rPr lang="de-DE" dirty="0"/>
              <a:t> </a:t>
            </a:r>
            <a:r>
              <a:rPr lang="de-DE" dirty="0" err="1"/>
              <a:t>and</a:t>
            </a:r>
            <a:r>
              <a:rPr lang="de-DE" dirty="0"/>
              <a:t> </a:t>
            </a:r>
            <a:r>
              <a:rPr lang="de-DE" dirty="0" err="1"/>
              <a:t>Avalanches</a:t>
            </a:r>
            <a:r>
              <a:rPr lang="de-DE" dirty="0"/>
              <a:t>, 6th Edition. </a:t>
            </a:r>
            <a:r>
              <a:rPr lang="de-DE" dirty="0" err="1"/>
              <a:t>Candian</a:t>
            </a:r>
            <a:r>
              <a:rPr lang="de-DE" dirty="0"/>
              <a:t> </a:t>
            </a:r>
            <a:r>
              <a:rPr lang="de-DE" dirty="0" err="1"/>
              <a:t>Avalanche</a:t>
            </a:r>
            <a:r>
              <a:rPr lang="de-DE" dirty="0"/>
              <a:t> </a:t>
            </a:r>
            <a:r>
              <a:rPr lang="de-DE" dirty="0" err="1"/>
              <a:t>Association</a:t>
            </a:r>
            <a:r>
              <a:rPr lang="de-DE" dirty="0"/>
              <a:t>, </a:t>
            </a:r>
            <a:r>
              <a:rPr lang="de-DE" dirty="0" err="1"/>
              <a:t>Revelstoke</a:t>
            </a:r>
            <a:r>
              <a:rPr lang="de-DE" dirty="0"/>
              <a:t>, British Columbia, Canada. </a:t>
            </a:r>
          </a:p>
          <a:p>
            <a:r>
              <a:rPr lang="de-DE" dirty="0"/>
              <a:t>[19] </a:t>
            </a:r>
            <a:r>
              <a:rPr lang="de-DE" dirty="0" err="1"/>
              <a:t>Camponovo</a:t>
            </a:r>
            <a:r>
              <a:rPr lang="de-DE" dirty="0"/>
              <a:t>, C., Schweizer, J., 1997. </a:t>
            </a:r>
            <a:r>
              <a:rPr lang="de-DE" dirty="0" err="1"/>
              <a:t>Measurements</a:t>
            </a:r>
            <a:r>
              <a:rPr lang="de-DE" dirty="0"/>
              <a:t> on </a:t>
            </a:r>
            <a:r>
              <a:rPr lang="de-DE" dirty="0" err="1"/>
              <a:t>skier</a:t>
            </a:r>
            <a:r>
              <a:rPr lang="de-DE" dirty="0"/>
              <a:t> </a:t>
            </a:r>
            <a:r>
              <a:rPr lang="de-DE" dirty="0" err="1"/>
              <a:t>triggering</a:t>
            </a:r>
            <a:r>
              <a:rPr lang="de-DE" dirty="0"/>
              <a:t>. International Snow Science Workshop ISSW 1996, </a:t>
            </a:r>
            <a:r>
              <a:rPr lang="de-DE" dirty="0" err="1"/>
              <a:t>Banff</a:t>
            </a:r>
            <a:r>
              <a:rPr lang="de-DE" dirty="0"/>
              <a:t>, Alberta, Canada, 6–10 </a:t>
            </a:r>
            <a:r>
              <a:rPr lang="de-DE" dirty="0" err="1"/>
              <a:t>October</a:t>
            </a:r>
            <a:r>
              <a:rPr lang="de-DE" dirty="0"/>
              <a:t> 1996. Canadian </a:t>
            </a:r>
            <a:r>
              <a:rPr lang="de-DE" dirty="0" err="1"/>
              <a:t>Avalanche</a:t>
            </a:r>
            <a:r>
              <a:rPr lang="de-DE" dirty="0"/>
              <a:t> </a:t>
            </a:r>
            <a:r>
              <a:rPr lang="de-DE" dirty="0" err="1"/>
              <a:t>Association</a:t>
            </a:r>
            <a:r>
              <a:rPr lang="de-DE" dirty="0"/>
              <a:t>, </a:t>
            </a:r>
            <a:r>
              <a:rPr lang="de-DE" dirty="0" err="1"/>
              <a:t>Revelstoke</a:t>
            </a:r>
            <a:r>
              <a:rPr lang="de-DE" dirty="0"/>
              <a:t> BC, Canada, 100–103. </a:t>
            </a:r>
          </a:p>
          <a:p>
            <a:r>
              <a:rPr lang="de-DE" dirty="0"/>
              <a:t>[20] Schweizer, J., 1998. </a:t>
            </a:r>
            <a:r>
              <a:rPr lang="de-DE" dirty="0" err="1"/>
              <a:t>Schneebrettauslösung</a:t>
            </a:r>
            <a:r>
              <a:rPr lang="de-DE" dirty="0"/>
              <a:t> durch </a:t>
            </a:r>
            <a:r>
              <a:rPr lang="de-DE" dirty="0" err="1"/>
              <a:t>skifahrer</a:t>
            </a:r>
            <a:r>
              <a:rPr lang="de-DE" dirty="0"/>
              <a:t>. Die Alpen 1, 11–17. </a:t>
            </a:r>
          </a:p>
          <a:p>
            <a:r>
              <a:rPr lang="de-DE" dirty="0"/>
              <a:t>[21] Schweizer, J., 2000. Des </a:t>
            </a:r>
            <a:r>
              <a:rPr lang="de-DE" dirty="0" err="1"/>
              <a:t>schnees</a:t>
            </a:r>
            <a:r>
              <a:rPr lang="de-DE" dirty="0"/>
              <a:t> </a:t>
            </a:r>
            <a:r>
              <a:rPr lang="de-DE" dirty="0" err="1"/>
              <a:t>gespür</a:t>
            </a:r>
            <a:r>
              <a:rPr lang="de-DE" dirty="0"/>
              <a:t> </a:t>
            </a:r>
            <a:r>
              <a:rPr lang="de-DE" dirty="0" err="1"/>
              <a:t>für</a:t>
            </a:r>
            <a:r>
              <a:rPr lang="de-DE" dirty="0"/>
              <a:t> </a:t>
            </a:r>
            <a:r>
              <a:rPr lang="de-DE" dirty="0" err="1"/>
              <a:t>schi</a:t>
            </a:r>
            <a:r>
              <a:rPr lang="de-DE" dirty="0"/>
              <a:t> und </a:t>
            </a:r>
            <a:r>
              <a:rPr lang="de-DE" dirty="0" err="1"/>
              <a:t>board</a:t>
            </a:r>
            <a:r>
              <a:rPr lang="de-DE" dirty="0"/>
              <a:t>. Berg und Steigen 33 (4), 31–35. </a:t>
            </a:r>
          </a:p>
          <a:p>
            <a:r>
              <a:rPr lang="de-DE" dirty="0"/>
              <a:t>[22] </a:t>
            </a:r>
            <a:r>
              <a:rPr lang="de-DE" dirty="0" err="1"/>
              <a:t>Thumlert</a:t>
            </a:r>
            <a:r>
              <a:rPr lang="de-DE" dirty="0"/>
              <a:t>, S., Exner, T., </a:t>
            </a:r>
            <a:r>
              <a:rPr lang="de-DE" dirty="0" err="1"/>
              <a:t>Jamieson</a:t>
            </a:r>
            <a:r>
              <a:rPr lang="de-DE" dirty="0"/>
              <a:t>, B., </a:t>
            </a:r>
            <a:r>
              <a:rPr lang="de-DE" dirty="0" err="1"/>
              <a:t>Bellaire</a:t>
            </a:r>
            <a:r>
              <a:rPr lang="de-DE" dirty="0"/>
              <a:t>, S., 2013. </a:t>
            </a:r>
            <a:r>
              <a:rPr lang="de-DE" dirty="0" err="1"/>
              <a:t>Measurements</a:t>
            </a:r>
            <a:r>
              <a:rPr lang="de-DE" dirty="0"/>
              <a:t> </a:t>
            </a:r>
            <a:r>
              <a:rPr lang="de-DE" dirty="0" err="1"/>
              <a:t>of</a:t>
            </a:r>
            <a:r>
              <a:rPr lang="de-DE" dirty="0"/>
              <a:t> </a:t>
            </a:r>
            <a:r>
              <a:rPr lang="de-DE" dirty="0" err="1"/>
              <a:t>localized</a:t>
            </a:r>
            <a:r>
              <a:rPr lang="de-DE" dirty="0"/>
              <a:t> </a:t>
            </a:r>
            <a:r>
              <a:rPr lang="de-DE" dirty="0" err="1"/>
              <a:t>dynamic</a:t>
            </a:r>
            <a:r>
              <a:rPr lang="de-DE" dirty="0"/>
              <a:t> </a:t>
            </a:r>
            <a:r>
              <a:rPr lang="de-DE" dirty="0" err="1"/>
              <a:t>loading</a:t>
            </a:r>
            <a:r>
              <a:rPr lang="de-DE" dirty="0"/>
              <a:t> in a </a:t>
            </a:r>
            <a:r>
              <a:rPr lang="de-DE" dirty="0" err="1"/>
              <a:t>mountain</a:t>
            </a:r>
            <a:r>
              <a:rPr lang="de-DE" dirty="0"/>
              <a:t> </a:t>
            </a:r>
            <a:r>
              <a:rPr lang="de-DE" dirty="0" err="1"/>
              <a:t>snow</a:t>
            </a:r>
            <a:r>
              <a:rPr lang="de-DE" dirty="0"/>
              <a:t> </a:t>
            </a:r>
            <a:r>
              <a:rPr lang="de-DE" dirty="0" err="1"/>
              <a:t>cover</a:t>
            </a:r>
            <a:r>
              <a:rPr lang="de-DE" dirty="0"/>
              <a:t>. </a:t>
            </a:r>
            <a:r>
              <a:rPr lang="de-DE" dirty="0" err="1"/>
              <a:t>Cold</a:t>
            </a:r>
            <a:r>
              <a:rPr lang="de-DE" dirty="0"/>
              <a:t> </a:t>
            </a:r>
            <a:r>
              <a:rPr lang="de-DE" dirty="0" err="1"/>
              <a:t>Regions</a:t>
            </a:r>
            <a:r>
              <a:rPr lang="de-DE" dirty="0"/>
              <a:t> Science </a:t>
            </a:r>
            <a:r>
              <a:rPr lang="de-DE" dirty="0" err="1"/>
              <a:t>and</a:t>
            </a:r>
            <a:r>
              <a:rPr lang="de-DE" dirty="0"/>
              <a:t> Technology 85, 94–101. </a:t>
            </a:r>
          </a:p>
          <a:p>
            <a:r>
              <a:rPr lang="de-DE" dirty="0"/>
              <a:t>[23] </a:t>
            </a:r>
            <a:r>
              <a:rPr lang="de-DE" dirty="0" err="1"/>
              <a:t>Thumlert</a:t>
            </a:r>
            <a:r>
              <a:rPr lang="de-DE" dirty="0"/>
              <a:t>, S., </a:t>
            </a:r>
            <a:r>
              <a:rPr lang="de-DE" dirty="0" err="1"/>
              <a:t>Jamieson</a:t>
            </a:r>
            <a:r>
              <a:rPr lang="de-DE" dirty="0"/>
              <a:t>, B., 2014. Stress </a:t>
            </a:r>
            <a:r>
              <a:rPr lang="de-DE" dirty="0" err="1"/>
              <a:t>measurements</a:t>
            </a:r>
            <a:r>
              <a:rPr lang="de-DE" dirty="0"/>
              <a:t> in </a:t>
            </a:r>
            <a:r>
              <a:rPr lang="de-DE" dirty="0" err="1"/>
              <a:t>the</a:t>
            </a:r>
            <a:r>
              <a:rPr lang="de-DE" dirty="0"/>
              <a:t> </a:t>
            </a:r>
            <a:r>
              <a:rPr lang="de-DE" dirty="0" err="1"/>
              <a:t>snow</a:t>
            </a:r>
            <a:r>
              <a:rPr lang="de-DE" dirty="0"/>
              <a:t> </a:t>
            </a:r>
            <a:r>
              <a:rPr lang="de-DE" dirty="0" err="1"/>
              <a:t>cover</a:t>
            </a:r>
            <a:r>
              <a:rPr lang="de-DE" dirty="0"/>
              <a:t> </a:t>
            </a:r>
            <a:r>
              <a:rPr lang="de-DE" dirty="0" err="1"/>
              <a:t>below</a:t>
            </a:r>
            <a:r>
              <a:rPr lang="de-DE" dirty="0"/>
              <a:t> </a:t>
            </a:r>
            <a:r>
              <a:rPr lang="de-DE" dirty="0" err="1"/>
              <a:t>localized</a:t>
            </a:r>
            <a:r>
              <a:rPr lang="de-DE" dirty="0"/>
              <a:t> </a:t>
            </a:r>
            <a:r>
              <a:rPr lang="de-DE" dirty="0" err="1"/>
              <a:t>dynamic</a:t>
            </a:r>
            <a:r>
              <a:rPr lang="de-DE" dirty="0"/>
              <a:t> </a:t>
            </a:r>
            <a:r>
              <a:rPr lang="de-DE" dirty="0" err="1"/>
              <a:t>loads</a:t>
            </a:r>
            <a:r>
              <a:rPr lang="de-DE" dirty="0"/>
              <a:t>. </a:t>
            </a:r>
            <a:r>
              <a:rPr lang="de-DE" dirty="0" err="1"/>
              <a:t>Cold</a:t>
            </a:r>
            <a:r>
              <a:rPr lang="de-DE" dirty="0"/>
              <a:t> </a:t>
            </a:r>
            <a:r>
              <a:rPr lang="de-DE" dirty="0" err="1"/>
              <a:t>Regions</a:t>
            </a:r>
            <a:r>
              <a:rPr lang="de-DE" dirty="0"/>
              <a:t> Science </a:t>
            </a:r>
            <a:r>
              <a:rPr lang="de-DE" dirty="0" err="1"/>
              <a:t>and</a:t>
            </a:r>
            <a:r>
              <a:rPr lang="de-DE" dirty="0"/>
              <a:t> Technology 106, 28–35. </a:t>
            </a:r>
          </a:p>
          <a:p>
            <a:r>
              <a:rPr lang="de-DE" dirty="0"/>
              <a:t>[24] Exner, T., </a:t>
            </a:r>
            <a:r>
              <a:rPr lang="de-DE" dirty="0" err="1"/>
              <a:t>Jamieson</a:t>
            </a:r>
            <a:r>
              <a:rPr lang="de-DE" dirty="0"/>
              <a:t>, B. (Eds.), 2008. The </a:t>
            </a:r>
            <a:r>
              <a:rPr lang="de-DE" dirty="0" err="1"/>
              <a:t>effect</a:t>
            </a:r>
            <a:r>
              <a:rPr lang="de-DE" dirty="0"/>
              <a:t> </a:t>
            </a:r>
            <a:r>
              <a:rPr lang="de-DE" dirty="0" err="1"/>
              <a:t>of</a:t>
            </a:r>
            <a:r>
              <a:rPr lang="de-DE" dirty="0"/>
              <a:t> </a:t>
            </a:r>
            <a:r>
              <a:rPr lang="de-DE" dirty="0" err="1"/>
              <a:t>snowpack</a:t>
            </a:r>
            <a:r>
              <a:rPr lang="de-DE" dirty="0"/>
              <a:t> </a:t>
            </a:r>
            <a:r>
              <a:rPr lang="de-DE" dirty="0" err="1"/>
              <a:t>warming</a:t>
            </a:r>
            <a:r>
              <a:rPr lang="de-DE" dirty="0"/>
              <a:t> on </a:t>
            </a:r>
            <a:r>
              <a:rPr lang="de-DE" dirty="0" err="1"/>
              <a:t>the</a:t>
            </a:r>
            <a:r>
              <a:rPr lang="de-DE" dirty="0"/>
              <a:t> stress </a:t>
            </a:r>
            <a:r>
              <a:rPr lang="de-DE" dirty="0" err="1"/>
              <a:t>bulb</a:t>
            </a:r>
            <a:r>
              <a:rPr lang="de-DE" dirty="0"/>
              <a:t> </a:t>
            </a:r>
            <a:r>
              <a:rPr lang="de-DE" dirty="0" err="1"/>
              <a:t>below</a:t>
            </a:r>
            <a:r>
              <a:rPr lang="de-DE" dirty="0"/>
              <a:t> a </a:t>
            </a:r>
            <a:r>
              <a:rPr lang="de-DE" dirty="0" err="1"/>
              <a:t>skier</a:t>
            </a:r>
            <a:r>
              <a:rPr lang="de-DE" dirty="0"/>
              <a:t>. </a:t>
            </a:r>
            <a:r>
              <a:rPr lang="de-DE" dirty="0" err="1"/>
              <a:t>Proceedings</a:t>
            </a:r>
            <a:r>
              <a:rPr lang="de-DE" dirty="0"/>
              <a:t> </a:t>
            </a:r>
            <a:r>
              <a:rPr lang="de-DE" dirty="0" err="1"/>
              <a:t>of</a:t>
            </a:r>
            <a:r>
              <a:rPr lang="de-DE" dirty="0"/>
              <a:t> </a:t>
            </a:r>
            <a:r>
              <a:rPr lang="de-DE" dirty="0" err="1"/>
              <a:t>the</a:t>
            </a:r>
            <a:r>
              <a:rPr lang="de-DE" dirty="0"/>
              <a:t> International Snow Science Workshop 2008. Whistler, Canada, 21-27 September 2008. </a:t>
            </a:r>
          </a:p>
          <a:p>
            <a:r>
              <a:rPr lang="de-DE" dirty="0"/>
              <a:t>[25] Schweizer, J., </a:t>
            </a:r>
            <a:r>
              <a:rPr lang="de-DE" dirty="0" err="1"/>
              <a:t>Camponovo</a:t>
            </a:r>
            <a:r>
              <a:rPr lang="de-DE" dirty="0"/>
              <a:t>, C., 2001. The </a:t>
            </a:r>
            <a:r>
              <a:rPr lang="de-DE" dirty="0" err="1"/>
              <a:t>skier’s</a:t>
            </a:r>
            <a:r>
              <a:rPr lang="de-DE" dirty="0"/>
              <a:t> </a:t>
            </a:r>
            <a:r>
              <a:rPr lang="de-DE" dirty="0" err="1"/>
              <a:t>zone</a:t>
            </a:r>
            <a:r>
              <a:rPr lang="de-DE" dirty="0"/>
              <a:t> </a:t>
            </a:r>
            <a:r>
              <a:rPr lang="de-DE" dirty="0" err="1"/>
              <a:t>of</a:t>
            </a:r>
            <a:r>
              <a:rPr lang="de-DE" dirty="0"/>
              <a:t> </a:t>
            </a:r>
            <a:r>
              <a:rPr lang="de-DE" dirty="0" err="1"/>
              <a:t>influence</a:t>
            </a:r>
            <a:r>
              <a:rPr lang="de-DE" dirty="0"/>
              <a:t> in </a:t>
            </a:r>
            <a:r>
              <a:rPr lang="de-DE" dirty="0" err="1"/>
              <a:t>triggering</a:t>
            </a:r>
            <a:r>
              <a:rPr lang="de-DE" dirty="0"/>
              <a:t> </a:t>
            </a:r>
            <a:r>
              <a:rPr lang="de-DE" dirty="0" err="1"/>
              <a:t>slab</a:t>
            </a:r>
            <a:r>
              <a:rPr lang="de-DE" dirty="0"/>
              <a:t> </a:t>
            </a:r>
            <a:r>
              <a:rPr lang="de-DE" dirty="0" err="1"/>
              <a:t>avalanches</a:t>
            </a:r>
            <a:r>
              <a:rPr lang="de-DE" dirty="0"/>
              <a:t>. </a:t>
            </a:r>
            <a:r>
              <a:rPr lang="de-DE" dirty="0" err="1"/>
              <a:t>Annals</a:t>
            </a:r>
            <a:r>
              <a:rPr lang="de-DE" dirty="0"/>
              <a:t> </a:t>
            </a:r>
            <a:r>
              <a:rPr lang="de-DE" dirty="0" err="1"/>
              <a:t>of</a:t>
            </a:r>
            <a:r>
              <a:rPr lang="de-DE" dirty="0"/>
              <a:t> </a:t>
            </a:r>
            <a:r>
              <a:rPr lang="de-DE" dirty="0" err="1"/>
              <a:t>Glaciology</a:t>
            </a:r>
            <a:r>
              <a:rPr lang="de-DE" dirty="0"/>
              <a:t> 32, 314–320. </a:t>
            </a:r>
          </a:p>
          <a:p>
            <a:r>
              <a:rPr lang="de-DE" dirty="0"/>
              <a:t>[26] Kronthaler, G., </a:t>
            </a:r>
            <a:r>
              <a:rPr lang="de-DE" dirty="0" err="1"/>
              <a:t>Steffl</a:t>
            </a:r>
            <a:r>
              <a:rPr lang="de-DE" dirty="0"/>
              <a:t>, M., I., R., C., M. (Eds.), 2018. Die Auswirkungen von vertikaler und seitlicher Belastung auf Schwachschichten in Schneedeckentests. </a:t>
            </a:r>
            <a:r>
              <a:rPr lang="de-DE" dirty="0" err="1"/>
              <a:t>Proceedings</a:t>
            </a:r>
            <a:r>
              <a:rPr lang="de-DE" dirty="0"/>
              <a:t> </a:t>
            </a:r>
            <a:r>
              <a:rPr lang="de-DE" dirty="0" err="1"/>
              <a:t>of</a:t>
            </a:r>
            <a:r>
              <a:rPr lang="de-DE" dirty="0"/>
              <a:t> </a:t>
            </a:r>
            <a:r>
              <a:rPr lang="de-DE" dirty="0" err="1"/>
              <a:t>the</a:t>
            </a:r>
            <a:r>
              <a:rPr lang="de-DE" dirty="0"/>
              <a:t> International Snow Science Workshop(2018). Innsbruck, Austria. </a:t>
            </a:r>
          </a:p>
          <a:p>
            <a:r>
              <a:rPr lang="de-DE" dirty="0"/>
              <a:t>[27] Monti, F., </a:t>
            </a:r>
            <a:r>
              <a:rPr lang="de-DE" dirty="0" err="1"/>
              <a:t>Gaume</a:t>
            </a:r>
            <a:r>
              <a:rPr lang="de-DE" dirty="0"/>
              <a:t>, J., van </a:t>
            </a:r>
            <a:r>
              <a:rPr lang="de-DE" dirty="0" err="1"/>
              <a:t>Herwijnen</a:t>
            </a:r>
            <a:r>
              <a:rPr lang="de-DE" dirty="0"/>
              <a:t>, A., Schweizer., J., 2016. Snow </a:t>
            </a:r>
            <a:r>
              <a:rPr lang="de-DE" dirty="0" err="1"/>
              <a:t>instability</a:t>
            </a:r>
            <a:r>
              <a:rPr lang="de-DE" dirty="0"/>
              <a:t> </a:t>
            </a:r>
            <a:r>
              <a:rPr lang="de-DE" dirty="0" err="1"/>
              <a:t>evaluation</a:t>
            </a:r>
            <a:r>
              <a:rPr lang="de-DE" dirty="0"/>
              <a:t>: </a:t>
            </a:r>
            <a:r>
              <a:rPr lang="de-DE" dirty="0" err="1"/>
              <a:t>calculating</a:t>
            </a:r>
            <a:r>
              <a:rPr lang="de-DE" dirty="0"/>
              <a:t> </a:t>
            </a:r>
            <a:r>
              <a:rPr lang="de-DE" dirty="0" err="1"/>
              <a:t>the</a:t>
            </a:r>
            <a:r>
              <a:rPr lang="de-DE" dirty="0"/>
              <a:t> </a:t>
            </a:r>
            <a:r>
              <a:rPr lang="de-DE" dirty="0" err="1"/>
              <a:t>skier-induced</a:t>
            </a:r>
            <a:r>
              <a:rPr lang="de-DE" dirty="0"/>
              <a:t> stress in a multi-</a:t>
            </a:r>
            <a:r>
              <a:rPr lang="de-DE" dirty="0" err="1"/>
              <a:t>layered</a:t>
            </a:r>
            <a:r>
              <a:rPr lang="de-DE" dirty="0"/>
              <a:t> </a:t>
            </a:r>
            <a:r>
              <a:rPr lang="de-DE" dirty="0" err="1"/>
              <a:t>snowpack</a:t>
            </a:r>
            <a:r>
              <a:rPr lang="de-DE" dirty="0"/>
              <a:t>. Natural </a:t>
            </a:r>
            <a:r>
              <a:rPr lang="de-DE" dirty="0" err="1"/>
              <a:t>Hazards</a:t>
            </a:r>
            <a:r>
              <a:rPr lang="de-DE" dirty="0"/>
              <a:t> </a:t>
            </a:r>
            <a:r>
              <a:rPr lang="de-DE" dirty="0" err="1"/>
              <a:t>and</a:t>
            </a:r>
            <a:r>
              <a:rPr lang="de-DE" dirty="0"/>
              <a:t> Earth System </a:t>
            </a:r>
            <a:r>
              <a:rPr lang="de-DE" dirty="0" err="1"/>
              <a:t>Sciences</a:t>
            </a:r>
            <a:r>
              <a:rPr lang="de-DE" dirty="0"/>
              <a:t> 16, 775–788. </a:t>
            </a:r>
          </a:p>
          <a:p>
            <a:r>
              <a:rPr lang="de-DE" dirty="0"/>
              <a:t>[28] Tremper, B., 2018. </a:t>
            </a:r>
            <a:r>
              <a:rPr lang="de-DE" dirty="0" err="1"/>
              <a:t>Staying</a:t>
            </a:r>
            <a:r>
              <a:rPr lang="de-DE" dirty="0"/>
              <a:t> </a:t>
            </a:r>
            <a:r>
              <a:rPr lang="de-DE" dirty="0" err="1"/>
              <a:t>Alive</a:t>
            </a:r>
            <a:r>
              <a:rPr lang="de-DE" dirty="0"/>
              <a:t> in </a:t>
            </a:r>
            <a:r>
              <a:rPr lang="de-DE" dirty="0" err="1"/>
              <a:t>Avalanche</a:t>
            </a:r>
            <a:r>
              <a:rPr lang="de-DE" dirty="0"/>
              <a:t> Terrain, 3rd Edition. The </a:t>
            </a:r>
            <a:r>
              <a:rPr lang="de-DE" dirty="0" err="1"/>
              <a:t>Mountaineers</a:t>
            </a:r>
            <a:r>
              <a:rPr lang="de-DE" dirty="0"/>
              <a:t> Books, 1001 SW </a:t>
            </a:r>
            <a:r>
              <a:rPr lang="de-DE" dirty="0" err="1"/>
              <a:t>Klickitat</a:t>
            </a:r>
            <a:r>
              <a:rPr lang="de-DE" dirty="0"/>
              <a:t> Way, Suite 201, Seattle, WA 98134. </a:t>
            </a:r>
          </a:p>
          <a:p>
            <a:r>
              <a:rPr lang="de-DE" dirty="0"/>
              <a:t>[29] Schweizer, J., 1993. The </a:t>
            </a:r>
            <a:r>
              <a:rPr lang="de-DE" dirty="0" err="1"/>
              <a:t>influence</a:t>
            </a:r>
            <a:r>
              <a:rPr lang="de-DE" dirty="0"/>
              <a:t> </a:t>
            </a:r>
            <a:r>
              <a:rPr lang="de-DE" dirty="0" err="1"/>
              <a:t>of</a:t>
            </a:r>
            <a:r>
              <a:rPr lang="de-DE" dirty="0"/>
              <a:t> </a:t>
            </a:r>
            <a:r>
              <a:rPr lang="de-DE" dirty="0" err="1"/>
              <a:t>the</a:t>
            </a:r>
            <a:r>
              <a:rPr lang="de-DE" dirty="0"/>
              <a:t> </a:t>
            </a:r>
            <a:r>
              <a:rPr lang="de-DE" dirty="0" err="1"/>
              <a:t>layered</a:t>
            </a:r>
            <a:r>
              <a:rPr lang="de-DE" dirty="0"/>
              <a:t> </a:t>
            </a:r>
            <a:r>
              <a:rPr lang="de-DE" dirty="0" err="1"/>
              <a:t>character</a:t>
            </a:r>
            <a:r>
              <a:rPr lang="de-DE" dirty="0"/>
              <a:t> </a:t>
            </a:r>
            <a:r>
              <a:rPr lang="de-DE" dirty="0" err="1"/>
              <a:t>of</a:t>
            </a:r>
            <a:r>
              <a:rPr lang="de-DE" dirty="0"/>
              <a:t> </a:t>
            </a:r>
            <a:r>
              <a:rPr lang="de-DE" dirty="0" err="1"/>
              <a:t>the</a:t>
            </a:r>
            <a:r>
              <a:rPr lang="de-DE" dirty="0"/>
              <a:t> </a:t>
            </a:r>
            <a:r>
              <a:rPr lang="de-DE" dirty="0" err="1"/>
              <a:t>snow</a:t>
            </a:r>
            <a:r>
              <a:rPr lang="de-DE" dirty="0"/>
              <a:t> </a:t>
            </a:r>
            <a:r>
              <a:rPr lang="de-DE" dirty="0" err="1"/>
              <a:t>cover</a:t>
            </a:r>
            <a:r>
              <a:rPr lang="de-DE" dirty="0"/>
              <a:t> on </a:t>
            </a:r>
            <a:r>
              <a:rPr lang="de-DE" dirty="0" err="1"/>
              <a:t>the</a:t>
            </a:r>
            <a:r>
              <a:rPr lang="de-DE" dirty="0"/>
              <a:t> </a:t>
            </a:r>
            <a:r>
              <a:rPr lang="de-DE" dirty="0" err="1"/>
              <a:t>triggering</a:t>
            </a:r>
            <a:r>
              <a:rPr lang="de-DE" dirty="0"/>
              <a:t> </a:t>
            </a:r>
            <a:r>
              <a:rPr lang="de-DE" dirty="0" err="1"/>
              <a:t>of</a:t>
            </a:r>
            <a:r>
              <a:rPr lang="de-DE" dirty="0"/>
              <a:t> </a:t>
            </a:r>
            <a:r>
              <a:rPr lang="de-DE" dirty="0" err="1"/>
              <a:t>slab</a:t>
            </a:r>
            <a:r>
              <a:rPr lang="de-DE" dirty="0"/>
              <a:t> </a:t>
            </a:r>
            <a:r>
              <a:rPr lang="de-DE" dirty="0" err="1"/>
              <a:t>avalanches</a:t>
            </a:r>
            <a:r>
              <a:rPr lang="de-DE" dirty="0"/>
              <a:t>. </a:t>
            </a:r>
            <a:r>
              <a:rPr lang="de-DE" dirty="0" err="1"/>
              <a:t>Annals</a:t>
            </a:r>
            <a:r>
              <a:rPr lang="de-DE" dirty="0"/>
              <a:t> </a:t>
            </a:r>
            <a:r>
              <a:rPr lang="de-DE" dirty="0" err="1"/>
              <a:t>of</a:t>
            </a:r>
            <a:r>
              <a:rPr lang="de-DE" dirty="0"/>
              <a:t> </a:t>
            </a:r>
            <a:r>
              <a:rPr lang="de-DE" dirty="0" err="1"/>
              <a:t>Glaciology</a:t>
            </a:r>
            <a:r>
              <a:rPr lang="de-DE" dirty="0"/>
              <a:t> 18, 193–198. </a:t>
            </a:r>
          </a:p>
          <a:p>
            <a:r>
              <a:rPr lang="de-DE" dirty="0"/>
              <a:t>[30] </a:t>
            </a:r>
            <a:r>
              <a:rPr lang="de-DE" dirty="0" err="1"/>
              <a:t>McClung</a:t>
            </a:r>
            <a:r>
              <a:rPr lang="de-DE" dirty="0"/>
              <a:t>, D. M., Schweizer, J., 1999. Skier </a:t>
            </a:r>
            <a:r>
              <a:rPr lang="de-DE" dirty="0" err="1"/>
              <a:t>triggering</a:t>
            </a:r>
            <a:r>
              <a:rPr lang="de-DE" dirty="0"/>
              <a:t>, </a:t>
            </a:r>
            <a:r>
              <a:rPr lang="de-DE" dirty="0" err="1"/>
              <a:t>snow</a:t>
            </a:r>
            <a:r>
              <a:rPr lang="de-DE" dirty="0"/>
              <a:t> </a:t>
            </a:r>
            <a:r>
              <a:rPr lang="de-DE" dirty="0" err="1"/>
              <a:t>temperatures</a:t>
            </a:r>
            <a:r>
              <a:rPr lang="de-DE" dirty="0"/>
              <a:t> </a:t>
            </a:r>
            <a:r>
              <a:rPr lang="de-DE" dirty="0" err="1"/>
              <a:t>and</a:t>
            </a:r>
            <a:r>
              <a:rPr lang="de-DE" dirty="0"/>
              <a:t> </a:t>
            </a:r>
            <a:r>
              <a:rPr lang="de-DE" dirty="0" err="1"/>
              <a:t>the</a:t>
            </a:r>
            <a:r>
              <a:rPr lang="de-DE" dirty="0"/>
              <a:t> </a:t>
            </a:r>
            <a:r>
              <a:rPr lang="de-DE" dirty="0" err="1"/>
              <a:t>stability</a:t>
            </a:r>
            <a:r>
              <a:rPr lang="de-DE" dirty="0"/>
              <a:t> </a:t>
            </a:r>
            <a:r>
              <a:rPr lang="de-DE" dirty="0" err="1"/>
              <a:t>index</a:t>
            </a:r>
            <a:r>
              <a:rPr lang="de-DE" dirty="0"/>
              <a:t> </a:t>
            </a:r>
            <a:r>
              <a:rPr lang="de-DE" dirty="0" err="1"/>
              <a:t>for</a:t>
            </a:r>
            <a:r>
              <a:rPr lang="de-DE" dirty="0"/>
              <a:t> dry </a:t>
            </a:r>
            <a:r>
              <a:rPr lang="de-DE" dirty="0" err="1"/>
              <a:t>slab</a:t>
            </a:r>
            <a:r>
              <a:rPr lang="de-DE" dirty="0"/>
              <a:t> </a:t>
            </a:r>
            <a:r>
              <a:rPr lang="de-DE" dirty="0" err="1"/>
              <a:t>avalanche</a:t>
            </a:r>
            <a:r>
              <a:rPr lang="de-DE" dirty="0"/>
              <a:t> </a:t>
            </a:r>
            <a:r>
              <a:rPr lang="de-DE" dirty="0" err="1"/>
              <a:t>initiation</a:t>
            </a:r>
            <a:r>
              <a:rPr lang="de-DE" dirty="0"/>
              <a:t>. Journal </a:t>
            </a:r>
            <a:r>
              <a:rPr lang="de-DE" dirty="0" err="1"/>
              <a:t>of</a:t>
            </a:r>
            <a:r>
              <a:rPr lang="de-DE" dirty="0"/>
              <a:t> </a:t>
            </a:r>
            <a:r>
              <a:rPr lang="de-DE" dirty="0" err="1"/>
              <a:t>Glaciology</a:t>
            </a:r>
            <a:r>
              <a:rPr lang="de-DE" dirty="0"/>
              <a:t> 45 (150), 190–200. </a:t>
            </a:r>
          </a:p>
          <a:p>
            <a:r>
              <a:rPr lang="de-DE" dirty="0"/>
              <a:t>[31] Jones, A., </a:t>
            </a:r>
            <a:r>
              <a:rPr lang="de-DE" dirty="0" err="1"/>
              <a:t>Jamieson</a:t>
            </a:r>
            <a:r>
              <a:rPr lang="de-DE" dirty="0"/>
              <a:t>, J., Schweizer, J. (Eds.), 2018. The </a:t>
            </a:r>
            <a:r>
              <a:rPr lang="de-DE" dirty="0" err="1"/>
              <a:t>effect</a:t>
            </a:r>
            <a:r>
              <a:rPr lang="de-DE" dirty="0"/>
              <a:t> </a:t>
            </a:r>
            <a:r>
              <a:rPr lang="de-DE" dirty="0" err="1"/>
              <a:t>of</a:t>
            </a:r>
            <a:r>
              <a:rPr lang="de-DE" dirty="0"/>
              <a:t> </a:t>
            </a:r>
            <a:r>
              <a:rPr lang="de-DE" dirty="0" err="1"/>
              <a:t>slab</a:t>
            </a:r>
            <a:r>
              <a:rPr lang="de-DE" dirty="0"/>
              <a:t> </a:t>
            </a:r>
            <a:r>
              <a:rPr lang="de-DE" dirty="0" err="1"/>
              <a:t>and</a:t>
            </a:r>
            <a:r>
              <a:rPr lang="de-DE" dirty="0"/>
              <a:t> </a:t>
            </a:r>
            <a:r>
              <a:rPr lang="de-DE" dirty="0" err="1"/>
              <a:t>bed</a:t>
            </a:r>
            <a:r>
              <a:rPr lang="de-DE" dirty="0"/>
              <a:t> </a:t>
            </a:r>
            <a:r>
              <a:rPr lang="de-DE" dirty="0" err="1"/>
              <a:t>surface</a:t>
            </a:r>
            <a:r>
              <a:rPr lang="de-DE" dirty="0"/>
              <a:t> </a:t>
            </a:r>
            <a:r>
              <a:rPr lang="de-DE" dirty="0" err="1"/>
              <a:t>stiffness</a:t>
            </a:r>
            <a:r>
              <a:rPr lang="de-DE" dirty="0"/>
              <a:t> on </a:t>
            </a:r>
            <a:r>
              <a:rPr lang="de-DE" dirty="0" err="1"/>
              <a:t>the</a:t>
            </a:r>
            <a:r>
              <a:rPr lang="de-DE" dirty="0"/>
              <a:t> </a:t>
            </a:r>
            <a:r>
              <a:rPr lang="de-DE" dirty="0" err="1"/>
              <a:t>skier-induced</a:t>
            </a:r>
            <a:r>
              <a:rPr lang="de-DE" dirty="0"/>
              <a:t> </a:t>
            </a:r>
            <a:r>
              <a:rPr lang="de-DE" dirty="0" err="1"/>
              <a:t>shear</a:t>
            </a:r>
            <a:r>
              <a:rPr lang="de-DE" dirty="0"/>
              <a:t> stress in </a:t>
            </a:r>
            <a:r>
              <a:rPr lang="de-DE" dirty="0" err="1"/>
              <a:t>weak</a:t>
            </a:r>
            <a:r>
              <a:rPr lang="de-DE" dirty="0"/>
              <a:t> </a:t>
            </a:r>
            <a:r>
              <a:rPr lang="de-DE" dirty="0" err="1"/>
              <a:t>snowpack</a:t>
            </a:r>
            <a:r>
              <a:rPr lang="de-DE" dirty="0"/>
              <a:t> </a:t>
            </a:r>
            <a:r>
              <a:rPr lang="de-DE" dirty="0" err="1"/>
              <a:t>layers</a:t>
            </a:r>
            <a:r>
              <a:rPr lang="de-DE" dirty="0"/>
              <a:t>. </a:t>
            </a:r>
            <a:r>
              <a:rPr lang="de-DE" dirty="0" err="1"/>
              <a:t>Proceedings</a:t>
            </a:r>
            <a:r>
              <a:rPr lang="de-DE" dirty="0"/>
              <a:t> </a:t>
            </a:r>
            <a:r>
              <a:rPr lang="de-DE" dirty="0" err="1"/>
              <a:t>of</a:t>
            </a:r>
            <a:r>
              <a:rPr lang="de-DE" dirty="0"/>
              <a:t> </a:t>
            </a:r>
            <a:r>
              <a:rPr lang="de-DE" dirty="0" err="1"/>
              <a:t>the</a:t>
            </a:r>
            <a:r>
              <a:rPr lang="de-DE" dirty="0"/>
              <a:t> International Snow Science Workshop(1-6 </a:t>
            </a:r>
            <a:r>
              <a:rPr lang="de-DE" dirty="0" err="1"/>
              <a:t>October</a:t>
            </a:r>
            <a:r>
              <a:rPr lang="de-DE" dirty="0"/>
              <a:t> 2006). </a:t>
            </a:r>
            <a:r>
              <a:rPr lang="de-DE" dirty="0" err="1"/>
              <a:t>Telluride</a:t>
            </a:r>
            <a:r>
              <a:rPr lang="de-DE" dirty="0"/>
              <a:t> CO, U.S.A.</a:t>
            </a:r>
          </a:p>
          <a:p>
            <a:r>
              <a:rPr lang="de-DE" dirty="0"/>
              <a:t>[32] </a:t>
            </a:r>
            <a:r>
              <a:rPr lang="de-DE" dirty="0" err="1"/>
              <a:t>Reiweger</a:t>
            </a:r>
            <a:r>
              <a:rPr lang="de-DE" dirty="0"/>
              <a:t>, I., Schweizer, J., Ernst, R., Dual, J., 2010. Load-</a:t>
            </a:r>
            <a:r>
              <a:rPr lang="de-DE" dirty="0" err="1"/>
              <a:t>controlled</a:t>
            </a:r>
            <a:r>
              <a:rPr lang="de-DE" dirty="0"/>
              <a:t> </a:t>
            </a:r>
            <a:r>
              <a:rPr lang="de-DE" dirty="0" err="1"/>
              <a:t>test</a:t>
            </a:r>
            <a:r>
              <a:rPr lang="de-DE" dirty="0"/>
              <a:t> </a:t>
            </a:r>
            <a:r>
              <a:rPr lang="de-DE" dirty="0" err="1"/>
              <a:t>apparatus</a:t>
            </a:r>
            <a:r>
              <a:rPr lang="de-DE" dirty="0"/>
              <a:t> </a:t>
            </a:r>
            <a:r>
              <a:rPr lang="de-DE" dirty="0" err="1"/>
              <a:t>for</a:t>
            </a:r>
            <a:r>
              <a:rPr lang="de-DE" dirty="0"/>
              <a:t> </a:t>
            </a:r>
            <a:r>
              <a:rPr lang="de-DE" dirty="0" err="1"/>
              <a:t>snow</a:t>
            </a:r>
            <a:r>
              <a:rPr lang="de-DE" dirty="0"/>
              <a:t>. </a:t>
            </a:r>
            <a:r>
              <a:rPr lang="de-DE" dirty="0" err="1"/>
              <a:t>Cold</a:t>
            </a:r>
            <a:r>
              <a:rPr lang="de-DE" dirty="0"/>
              <a:t> </a:t>
            </a:r>
            <a:r>
              <a:rPr lang="de-DE" dirty="0" err="1"/>
              <a:t>Regions</a:t>
            </a:r>
            <a:r>
              <a:rPr lang="de-DE" dirty="0"/>
              <a:t> Science </a:t>
            </a:r>
            <a:r>
              <a:rPr lang="de-DE" dirty="0" err="1"/>
              <a:t>and</a:t>
            </a:r>
            <a:r>
              <a:rPr lang="de-DE" dirty="0"/>
              <a:t> Technology 62 (2-3), 119–125. </a:t>
            </a:r>
          </a:p>
          <a:p>
            <a:r>
              <a:rPr lang="de-DE" dirty="0"/>
              <a:t>[33] </a:t>
            </a:r>
            <a:r>
              <a:rPr lang="de-DE" dirty="0" err="1"/>
              <a:t>Reiweger</a:t>
            </a:r>
            <a:r>
              <a:rPr lang="de-DE" dirty="0"/>
              <a:t>, I., Schweizer, J., 2010a. </a:t>
            </a:r>
            <a:r>
              <a:rPr lang="de-DE" dirty="0" err="1"/>
              <a:t>Failure</a:t>
            </a:r>
            <a:r>
              <a:rPr lang="de-DE" dirty="0"/>
              <a:t> </a:t>
            </a:r>
            <a:r>
              <a:rPr lang="de-DE" dirty="0" err="1"/>
              <a:t>of</a:t>
            </a:r>
            <a:r>
              <a:rPr lang="de-DE" dirty="0"/>
              <a:t> a </a:t>
            </a:r>
            <a:r>
              <a:rPr lang="de-DE" dirty="0" err="1"/>
              <a:t>layer</a:t>
            </a:r>
            <a:r>
              <a:rPr lang="de-DE" dirty="0"/>
              <a:t> </a:t>
            </a:r>
            <a:r>
              <a:rPr lang="de-DE" dirty="0" err="1"/>
              <a:t>of</a:t>
            </a:r>
            <a:r>
              <a:rPr lang="de-DE" dirty="0"/>
              <a:t> </a:t>
            </a:r>
            <a:r>
              <a:rPr lang="de-DE" dirty="0" err="1"/>
              <a:t>buried</a:t>
            </a:r>
            <a:r>
              <a:rPr lang="de-DE" dirty="0"/>
              <a:t> </a:t>
            </a:r>
            <a:r>
              <a:rPr lang="de-DE" dirty="0" err="1"/>
              <a:t>surface</a:t>
            </a:r>
            <a:r>
              <a:rPr lang="de-DE" dirty="0"/>
              <a:t> </a:t>
            </a:r>
            <a:r>
              <a:rPr lang="de-DE" dirty="0" err="1"/>
              <a:t>hoar</a:t>
            </a:r>
            <a:r>
              <a:rPr lang="de-DE" dirty="0"/>
              <a:t>. </a:t>
            </a:r>
            <a:r>
              <a:rPr lang="de-DE" dirty="0" err="1"/>
              <a:t>Geophysical</a:t>
            </a:r>
            <a:r>
              <a:rPr lang="de-DE" dirty="0"/>
              <a:t> Research Letters 37 (24), L24501. </a:t>
            </a:r>
          </a:p>
          <a:p>
            <a:r>
              <a:rPr lang="de-DE" dirty="0"/>
              <a:t>[34] </a:t>
            </a:r>
            <a:r>
              <a:rPr lang="de-DE" dirty="0" err="1"/>
              <a:t>Reiweger</a:t>
            </a:r>
            <a:r>
              <a:rPr lang="de-DE" dirty="0"/>
              <a:t>, I., Schweizer, J. (Eds.), 2010b. </a:t>
            </a:r>
            <a:r>
              <a:rPr lang="de-DE" dirty="0" err="1"/>
              <a:t>How</a:t>
            </a:r>
            <a:r>
              <a:rPr lang="de-DE" dirty="0"/>
              <a:t> </a:t>
            </a:r>
            <a:r>
              <a:rPr lang="de-DE" dirty="0" err="1"/>
              <a:t>snow</a:t>
            </a:r>
            <a:r>
              <a:rPr lang="de-DE" dirty="0"/>
              <a:t> </a:t>
            </a:r>
            <a:r>
              <a:rPr lang="de-DE" dirty="0" err="1"/>
              <a:t>fails</a:t>
            </a:r>
            <a:r>
              <a:rPr lang="de-DE" dirty="0"/>
              <a:t>. </a:t>
            </a:r>
            <a:r>
              <a:rPr lang="de-DE" dirty="0" err="1"/>
              <a:t>Proceedings</a:t>
            </a:r>
            <a:r>
              <a:rPr lang="de-DE" dirty="0"/>
              <a:t> </a:t>
            </a:r>
            <a:r>
              <a:rPr lang="de-DE" dirty="0" err="1"/>
              <a:t>of</a:t>
            </a:r>
            <a:r>
              <a:rPr lang="de-DE" dirty="0"/>
              <a:t> </a:t>
            </a:r>
            <a:r>
              <a:rPr lang="de-DE" dirty="0" err="1"/>
              <a:t>the</a:t>
            </a:r>
            <a:r>
              <a:rPr lang="de-DE" dirty="0"/>
              <a:t> International Snow Science Workshop (2010). Squaw Valley, CA, 17-22 </a:t>
            </a:r>
            <a:r>
              <a:rPr lang="de-DE" dirty="0" err="1"/>
              <a:t>October</a:t>
            </a:r>
            <a:r>
              <a:rPr lang="de-DE" dirty="0"/>
              <a:t>, 2010. </a:t>
            </a:r>
          </a:p>
          <a:p>
            <a:pPr marL="0" indent="0">
              <a:buNone/>
            </a:pPr>
            <a:r>
              <a:rPr lang="de-DE" dirty="0"/>
              <a:t> </a:t>
            </a:r>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IT" dirty="0"/>
          </a:p>
        </p:txBody>
      </p:sp>
    </p:spTree>
    <p:extLst>
      <p:ext uri="{BB962C8B-B14F-4D97-AF65-F5344CB8AC3E}">
        <p14:creationId xmlns:p14="http://schemas.microsoft.com/office/powerpoint/2010/main" val="4048506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pPr marL="0" marR="0" lvl="0" indent="0" algn="l" defTabSz="916777" rtl="0" eaLnBrk="1" fontAlgn="base" latinLnBrk="0" hangingPunct="1">
              <a:lnSpc>
                <a:spcPct val="100000"/>
              </a:lnSpc>
              <a:spcBef>
                <a:spcPct val="0"/>
              </a:spcBef>
              <a:spcAft>
                <a:spcPct val="0"/>
              </a:spcAft>
              <a:buClrTx/>
              <a:buSzTx/>
              <a:buFontTx/>
              <a:buNone/>
              <a:tabLst/>
              <a:defRPr/>
            </a:pPr>
            <a:fld id="{375FD020-7315-094C-A659-A5FA9D18F7BB}" type="datetime1">
              <a:rPr kumimoji="0" lang="de-DE" altLang="de-DE" sz="902" b="1"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11.01.22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Foliennummernplatzhalter 4"/>
          <p:cNvSpPr>
            <a:spLocks noGrp="1"/>
          </p:cNvSpPr>
          <p:nvPr>
            <p:ph type="sldNum" sz="quarter" idx="11"/>
          </p:nvPr>
        </p:nvSpPr>
        <p:spPr/>
        <p:txBody>
          <a:bodyPr/>
          <a:lstStyle/>
          <a:p>
            <a:pPr marL="0" marR="0" lvl="0" indent="0" algn="r" defTabSz="916777" rtl="0" eaLnBrk="1" fontAlgn="base" latinLnBrk="0" hangingPunct="1">
              <a:lnSpc>
                <a:spcPct val="100000"/>
              </a:lnSpc>
              <a:spcBef>
                <a:spcPct val="0"/>
              </a:spcBef>
              <a:spcAft>
                <a:spcPct val="0"/>
              </a:spcAft>
              <a:buClrTx/>
              <a:buSzTx/>
              <a:buFontTx/>
              <a:buNone/>
              <a:tabLst/>
              <a:defRPr/>
            </a:pPr>
            <a:fld id="{A1428996-F685-467A-9A24-E1C911E03A9F}" type="slidenum">
              <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6777" rtl="0" eaLnBrk="1" fontAlgn="base" latinLnBrk="0" hangingPunct="1">
                <a:lnSpc>
                  <a:spcPct val="100000"/>
                </a:lnSpc>
                <a:spcBef>
                  <a:spcPct val="0"/>
                </a:spcBef>
                <a:spcAft>
                  <a:spcPct val="0"/>
                </a:spcAft>
                <a:buClrTx/>
                <a:buSzTx/>
                <a:buFontTx/>
                <a:buNone/>
                <a:tabLst/>
                <a:defRPr/>
              </a:pPr>
              <a:t>8</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8" name="Inhaltsplatzhalter 7">
            <a:extLst>
              <a:ext uri="{FF2B5EF4-FFF2-40B4-BE49-F238E27FC236}">
                <a16:creationId xmlns:a16="http://schemas.microsoft.com/office/drawing/2014/main" id="{66C2FFB3-7CEA-0A48-A7A2-9CC6A4807A9A}"/>
              </a:ext>
            </a:extLst>
          </p:cNvPr>
          <p:cNvPicPr>
            <a:picLocks noGrp="1" noChangeAspect="1"/>
          </p:cNvPicPr>
          <p:nvPr>
            <p:ph idx="1"/>
          </p:nvPr>
        </p:nvPicPr>
        <p:blipFill>
          <a:blip r:embed="rId2"/>
          <a:stretch>
            <a:fillRect/>
          </a:stretch>
        </p:blipFill>
        <p:spPr>
          <a:xfrm>
            <a:off x="0" y="364466"/>
            <a:ext cx="12221907" cy="6493534"/>
          </a:xfrm>
        </p:spPr>
      </p:pic>
      <p:sp>
        <p:nvSpPr>
          <p:cNvPr id="10" name="Textfeld 9">
            <a:extLst>
              <a:ext uri="{FF2B5EF4-FFF2-40B4-BE49-F238E27FC236}">
                <a16:creationId xmlns:a16="http://schemas.microsoft.com/office/drawing/2014/main" id="{202BB302-313B-184C-8C7B-3D20C519DF66}"/>
              </a:ext>
            </a:extLst>
          </p:cNvPr>
          <p:cNvSpPr txBox="1"/>
          <p:nvPr/>
        </p:nvSpPr>
        <p:spPr>
          <a:xfrm>
            <a:off x="0" y="6473640"/>
            <a:ext cx="1569660" cy="369332"/>
          </a:xfrm>
          <a:prstGeom prst="rect">
            <a:avLst/>
          </a:prstGeom>
          <a:noFill/>
        </p:spPr>
        <p:txBody>
          <a:bodyPr wrap="none" rtlCol="0">
            <a:spAutoFit/>
          </a:bodyPr>
          <a:lstStyle/>
          <a:p>
            <a:r>
              <a:rPr lang="de-DE" dirty="0"/>
              <a:t>Tremper</a:t>
            </a:r>
            <a:r>
              <a:rPr lang="de-IT" dirty="0"/>
              <a:t>, 2018</a:t>
            </a:r>
            <a:r>
              <a:rPr lang="de-IT" baseline="30000" dirty="0"/>
              <a:t>[7]</a:t>
            </a:r>
            <a:endParaRPr lang="de-IT" dirty="0"/>
          </a:p>
        </p:txBody>
      </p:sp>
    </p:spTree>
    <p:extLst>
      <p:ext uri="{BB962C8B-B14F-4D97-AF65-F5344CB8AC3E}">
        <p14:creationId xmlns:p14="http://schemas.microsoft.com/office/powerpoint/2010/main" val="1668275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0B005476-F95F-4A44-B039-E41C7499A95F}"/>
              </a:ext>
            </a:extLst>
          </p:cNvPr>
          <p:cNvPicPr>
            <a:picLocks noChangeAspect="1"/>
          </p:cNvPicPr>
          <p:nvPr/>
        </p:nvPicPr>
        <p:blipFill>
          <a:blip r:embed="rId3">
            <a:alphaModFix amt="50000"/>
          </a:blip>
          <a:stretch>
            <a:fillRect/>
          </a:stretch>
        </p:blipFill>
        <p:spPr>
          <a:xfrm>
            <a:off x="-59376" y="-1187532"/>
            <a:ext cx="12251376" cy="9188532"/>
          </a:xfrm>
          <a:prstGeom prst="rect">
            <a:avLst/>
          </a:prstGeom>
        </p:spPr>
      </p:pic>
      <p:sp>
        <p:nvSpPr>
          <p:cNvPr id="7" name="Titel 6">
            <a:extLst>
              <a:ext uri="{FF2B5EF4-FFF2-40B4-BE49-F238E27FC236}">
                <a16:creationId xmlns:a16="http://schemas.microsoft.com/office/drawing/2014/main" id="{9E247914-22D7-2842-AF6F-2F90C0BC5CC8}"/>
              </a:ext>
            </a:extLst>
          </p:cNvPr>
          <p:cNvSpPr>
            <a:spLocks noGrp="1"/>
          </p:cNvSpPr>
          <p:nvPr>
            <p:ph type="ctrTitle"/>
          </p:nvPr>
        </p:nvSpPr>
        <p:spPr>
          <a:xfrm>
            <a:off x="1523741" y="1810814"/>
            <a:ext cx="9294679" cy="2387329"/>
          </a:xfrm>
        </p:spPr>
        <p:txBody>
          <a:bodyPr/>
          <a:lstStyle/>
          <a:p>
            <a:r>
              <a:rPr lang="de-DE" sz="6000" dirty="0" err="1">
                <a:solidFill>
                  <a:srgbClr val="002060"/>
                </a:solidFill>
              </a:rPr>
              <a:t>Kompaktion</a:t>
            </a:r>
            <a:r>
              <a:rPr lang="de-DE" sz="6000" dirty="0">
                <a:solidFill>
                  <a:srgbClr val="002060"/>
                </a:solidFill>
              </a:rPr>
              <a:t> &amp; Penetration</a:t>
            </a:r>
            <a:br>
              <a:rPr lang="de-DE" sz="6000" dirty="0">
                <a:solidFill>
                  <a:srgbClr val="002060"/>
                </a:solidFill>
              </a:rPr>
            </a:br>
            <a:r>
              <a:rPr lang="de-DE" sz="6000" dirty="0" err="1">
                <a:solidFill>
                  <a:srgbClr val="195391"/>
                </a:solidFill>
              </a:rPr>
              <a:t>Compattazione</a:t>
            </a:r>
            <a:r>
              <a:rPr lang="de-DE" sz="6000" dirty="0">
                <a:solidFill>
                  <a:srgbClr val="195391"/>
                </a:solidFill>
              </a:rPr>
              <a:t> e </a:t>
            </a:r>
            <a:r>
              <a:rPr lang="de-DE" sz="6000" dirty="0" err="1">
                <a:solidFill>
                  <a:srgbClr val="195391"/>
                </a:solidFill>
              </a:rPr>
              <a:t>penetrazione</a:t>
            </a:r>
            <a:endParaRPr lang="de-DE" sz="6000" dirty="0">
              <a:solidFill>
                <a:srgbClr val="195391"/>
              </a:solidFill>
            </a:endParaRPr>
          </a:p>
        </p:txBody>
      </p:sp>
      <p:sp>
        <p:nvSpPr>
          <p:cNvPr id="4" name="Datumsplatzhalter 3"/>
          <p:cNvSpPr>
            <a:spLocks noGrp="1"/>
          </p:cNvSpPr>
          <p:nvPr>
            <p:ph type="dt" sz="half" idx="10"/>
          </p:nvPr>
        </p:nvSpPr>
        <p:spPr/>
        <p:txBody>
          <a:bodyPr/>
          <a:lstStyle/>
          <a:p>
            <a:pPr marL="0" marR="0" lvl="0" indent="0" algn="l" defTabSz="916777" rtl="0" eaLnBrk="1" fontAlgn="base" latinLnBrk="0" hangingPunct="1">
              <a:lnSpc>
                <a:spcPct val="100000"/>
              </a:lnSpc>
              <a:spcBef>
                <a:spcPct val="0"/>
              </a:spcBef>
              <a:spcAft>
                <a:spcPct val="0"/>
              </a:spcAft>
              <a:buClrTx/>
              <a:buSzTx/>
              <a:buFontTx/>
              <a:buNone/>
              <a:tabLst/>
              <a:defRPr/>
            </a:pPr>
            <a:fld id="{375FD020-7315-094C-A659-A5FA9D18F7BB}" type="datetime1">
              <a:rPr kumimoji="0" lang="de-DE" altLang="de-DE" sz="902" b="1"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11.01.22</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Foliennummernplatzhalter 4"/>
          <p:cNvSpPr>
            <a:spLocks noGrp="1"/>
          </p:cNvSpPr>
          <p:nvPr>
            <p:ph type="sldNum" sz="quarter" idx="11"/>
          </p:nvPr>
        </p:nvSpPr>
        <p:spPr/>
        <p:txBody>
          <a:bodyPr/>
          <a:lstStyle/>
          <a:p>
            <a:pPr marL="0" marR="0" lvl="0" indent="0" algn="r" defTabSz="916777" rtl="0" eaLnBrk="1" fontAlgn="base" latinLnBrk="0" hangingPunct="1">
              <a:lnSpc>
                <a:spcPct val="100000"/>
              </a:lnSpc>
              <a:spcBef>
                <a:spcPct val="0"/>
              </a:spcBef>
              <a:spcAft>
                <a:spcPct val="0"/>
              </a:spcAft>
              <a:buClrTx/>
              <a:buSzTx/>
              <a:buFontTx/>
              <a:buNone/>
              <a:tabLst/>
              <a:defRPr/>
            </a:pPr>
            <a:fld id="{A1428996-F685-467A-9A24-E1C911E03A9F}" type="slidenum">
              <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6777" rtl="0" eaLnBrk="1" fontAlgn="base" latinLnBrk="0" hangingPunct="1">
                <a:lnSpc>
                  <a:spcPct val="100000"/>
                </a:lnSpc>
                <a:spcBef>
                  <a:spcPct val="0"/>
                </a:spcBef>
                <a:spcAft>
                  <a:spcPct val="0"/>
                </a:spcAft>
                <a:buClrTx/>
                <a:buSzTx/>
                <a:buFontTx/>
                <a:buNone/>
                <a:tabLst/>
                <a:defRPr/>
              </a:pPr>
              <a:t>9</a:t>
            </a:fld>
            <a:endParaRPr kumimoji="0" lang="de-DE" altLang="de-DE" sz="902"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7464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OKU-Marketing">
  <a:themeElements>
    <a:clrScheme name="">
      <a:dk1>
        <a:srgbClr val="000000"/>
      </a:dk1>
      <a:lt1>
        <a:srgbClr val="FFFFFF"/>
      </a:lt1>
      <a:dk2>
        <a:srgbClr val="A6173B"/>
      </a:dk2>
      <a:lt2>
        <a:srgbClr val="666369"/>
      </a:lt2>
      <a:accent1>
        <a:srgbClr val="DBDADC"/>
      </a:accent1>
      <a:accent2>
        <a:srgbClr val="D49486"/>
      </a:accent2>
      <a:accent3>
        <a:srgbClr val="FFFFFF"/>
      </a:accent3>
      <a:accent4>
        <a:srgbClr val="000000"/>
      </a:accent4>
      <a:accent5>
        <a:srgbClr val="EAEAEB"/>
      </a:accent5>
      <a:accent6>
        <a:srgbClr val="C08679"/>
      </a:accent6>
      <a:hlink>
        <a:srgbClr val="CCCCFF"/>
      </a:hlink>
      <a:folHlink>
        <a:srgbClr val="B5B3B7"/>
      </a:folHlink>
    </a:clrScheme>
    <a:fontScheme name="BOKU-Marketing">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de-AT" altLang="de-DE" sz="2400" b="1" i="0" u="none" strike="noStrike" cap="none" normalizeH="0" baseline="0" smtClean="0">
            <a:ln>
              <a:noFill/>
            </a:ln>
            <a:solidFill>
              <a:schemeClr val="tx1"/>
            </a:solidFill>
            <a:effectLst/>
            <a:latin typeface="Arial Narrow" panose="020B060602020203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de-AT" altLang="de-DE" sz="2400" b="1" i="0" u="none" strike="noStrike" cap="none" normalizeH="0" baseline="0" smtClean="0">
            <a:ln>
              <a:noFill/>
            </a:ln>
            <a:solidFill>
              <a:schemeClr val="tx1"/>
            </a:solidFill>
            <a:effectLst/>
            <a:latin typeface="Arial Narrow" panose="020B0606020202030204" pitchFamily="34" charset="0"/>
          </a:defRPr>
        </a:defPPr>
      </a:lstStyle>
    </a:lnDef>
  </a:objectDefaults>
  <a:extraClrSchemeLst>
    <a:extraClrScheme>
      <a:clrScheme name="BOKU-Marketing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OKU-Marketin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OKU-Marketing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OKU-Marketing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OKU-Marketin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OKU-Marketin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OKU-Marketin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BOKU-Marketing 8">
        <a:dk1>
          <a:srgbClr val="000000"/>
        </a:dk1>
        <a:lt1>
          <a:srgbClr val="FFFFFF"/>
        </a:lt1>
        <a:dk2>
          <a:srgbClr val="CE0025"/>
        </a:dk2>
        <a:lt2>
          <a:srgbClr val="464646"/>
        </a:lt2>
        <a:accent1>
          <a:srgbClr val="E1E1E1"/>
        </a:accent1>
        <a:accent2>
          <a:srgbClr val="3333CC"/>
        </a:accent2>
        <a:accent3>
          <a:srgbClr val="FFFFFF"/>
        </a:accent3>
        <a:accent4>
          <a:srgbClr val="000000"/>
        </a:accent4>
        <a:accent5>
          <a:srgbClr val="EEEEEE"/>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3379</Words>
  <Application>Microsoft Macintosh PowerPoint</Application>
  <PresentationFormat>Breitbild</PresentationFormat>
  <Paragraphs>440</Paragraphs>
  <Slides>75</Slides>
  <Notes>20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75</vt:i4>
      </vt:variant>
    </vt:vector>
  </HeadingPairs>
  <TitlesOfParts>
    <vt:vector size="82" baseType="lpstr">
      <vt:lpstr>Arial</vt:lpstr>
      <vt:lpstr>Arial Narrow</vt:lpstr>
      <vt:lpstr>Calibri</vt:lpstr>
      <vt:lpstr>Cambria Math</vt:lpstr>
      <vt:lpstr>Times</vt:lpstr>
      <vt:lpstr>Wingdings</vt:lpstr>
      <vt:lpstr>BOKU-Marketing</vt:lpstr>
      <vt:lpstr>Präsentation der Masterarbeit „Force measurements during snow stability tests“ von Silke Griesser, betreut von Assoc. Prof. Dr.sc. Ingrid Reiweger     </vt:lpstr>
      <vt:lpstr>PowerPoint-Präsentation</vt:lpstr>
      <vt:lpstr>Schneestabilitätstests Test di stabilitá del manto nevoso</vt:lpstr>
      <vt:lpstr>PowerPoint-Präsentation</vt:lpstr>
      <vt:lpstr>PowerPoint-Präsentation</vt:lpstr>
      <vt:lpstr>PowerPoint-Präsentation</vt:lpstr>
      <vt:lpstr>Bridging Effekt Effetto Bridging</vt:lpstr>
      <vt:lpstr>PowerPoint-Präsentation</vt:lpstr>
      <vt:lpstr>Kompaktion &amp; Penetration Compattazione e penetrazione</vt:lpstr>
      <vt:lpstr>PowerPoint-Präsentation</vt:lpstr>
      <vt:lpstr>Compaction &amp; penetration</vt:lpstr>
      <vt:lpstr>PowerPoint-Präsentation</vt:lpstr>
      <vt:lpstr>METHODE METODOLOGIA</vt:lpstr>
      <vt:lpstr>PowerPoint-Präsentation</vt:lpstr>
      <vt:lpstr>PowerPoint-Präsentation</vt:lpstr>
      <vt:lpstr>PowerPoint-Präsentation</vt:lpstr>
      <vt:lpstr>PowerPoint-Präsentation</vt:lpstr>
      <vt:lpstr>PowerPoint-Präsentation</vt:lpstr>
      <vt:lpstr>ERGEBNISSE &amp; DISKUSSION RISULTATI E DISCUSSIONE</vt:lpstr>
      <vt:lpstr>1. Wie groß sind die Spannungen für die verschiedenen Ladungsschritte eines CTs und wie groß sind diese Spannungen im Vergleich zu Kraftmessungen anderer Studien im Schnee? 1. Che entità hanno le tensioni misurate durante le diverse fasi di carica di un CT e come si confrontano con le misurazioni di forza nel manto nevoso di altri studi?</vt:lpstr>
      <vt:lpstr>PowerPoint-Präsentation</vt:lpstr>
      <vt:lpstr>2. Wie verändern sich die Spannungen von einem Ladungsschritt zum Nächsten und wie verhalten sie sich innerhalb eines Ladungsschrittes? 2. Come cambia la tensione da una fase di carica all'altra e come si comporta nelle singole fasi di carica?</vt:lpstr>
      <vt:lpstr>Steigender Trend innerhalb der einzelnen Ladungsschritte Trend crescente per ogni singola fase di carica </vt:lpstr>
      <vt:lpstr>3. Wie beeinflussen verschiedene Schneeeigenschaften (effektive Tiefe, Kompaktionstiefe und Schneehärte) und andere Faktoren (Körpergewicht und Armlänge) die gemessenen Spannungen? 3. In che modo viene influenzata la tensione misurata dalle diverse proprietà della neve (profondità effettiva, profondità di compattazione e durezza della neve) e altri fattori (peso corporeo e lunghezza delle braccia)? </vt:lpstr>
      <vt:lpstr>PowerPoint-Präsentation</vt:lpstr>
      <vt:lpstr>PowerPoint-Präsentation</vt:lpstr>
      <vt:lpstr>PowerPoint-Präsentation</vt:lpstr>
      <vt:lpstr>PowerPoint-Präsentation</vt:lpstr>
      <vt:lpstr>4. Variieren die Messungen zwischen verschiedenen Personen und verschiedenen Messstandorten? 4. Ci sono variazioni nelle misurazioni a seconda delle persone e dei luoghi di misurazione?  </vt:lpstr>
      <vt:lpstr>PowerPoint-Präsentation</vt:lpstr>
      <vt:lpstr>SCHLUSSFOLGERUNG &amp; AUSBLICK CONCLUSIONI E PROSPETTIVE</vt:lpstr>
      <vt:lpstr>PowerPoint-Präsentation</vt:lpstr>
      <vt:lpstr>Die Aussagekraft von CT-Resultaten steigt mit zunehmender Bruchtiefe. L‘affidabilità dei risultati di un CT aumenta con l'aumentare della profondità della frattura.    </vt:lpstr>
      <vt:lpstr>PowerPoint-Präsentation</vt:lpstr>
      <vt:lpstr>Referenzen – Lista di riferimento</vt:lpstr>
      <vt:lpstr>Klassifikation von Lawinen bezüglich ihrer Auslösemechanismen</vt:lpstr>
      <vt:lpstr>Christian Camponovo and Jürg Schweizer, 1997: Measurements on skier triggering [19]  </vt:lpstr>
      <vt:lpstr>Schweizer, 1998: Schneebrettauslösung durch Skifahrer [20]  Schweizer, 2000: Des Schnees Gespür für Schi und Board [21]  </vt:lpstr>
      <vt:lpstr>Exner et Jamieson 2008: The effect of snowpack warming on the stress bulb below a skier [24] </vt:lpstr>
      <vt:lpstr>Thumlert et al., 2013: Measurements of localized dynamic loading in a mountain snow cover [22] </vt:lpstr>
      <vt:lpstr>Kronthaler et al., 2018: Die Auswirkungen von vertikaler und seitlicher Belastung auf Schwachschichten in Schneedeckentests [26] </vt:lpstr>
      <vt:lpstr>Bridging Effekt</vt:lpstr>
      <vt:lpstr>Schweizer and Camponovo, 2001: The skier’s zone of influence in triggering slab avalanches </vt:lpstr>
      <vt:lpstr>PowerPoint-Präsentation</vt:lpstr>
      <vt:lpstr>Skier induced shear stress – Föhn, P. M. B., 1987. The stability index and various triggering mechanisms[12] </vt:lpstr>
      <vt:lpstr>Überblick über Bruchkräfte [32], [33], [34], [26]</vt:lpstr>
      <vt:lpstr>PowerPoint-Präsentation</vt:lpstr>
      <vt:lpstr>Konsistenzanalyse mit 1,5 kg Sportgewichten</vt:lpstr>
      <vt:lpstr>Konsistenzanalyse</vt:lpstr>
      <vt:lpstr>Wie kann die Kraft eingeleitet werden?</vt:lpstr>
      <vt:lpstr>Foto: Silke Griesser, 22.12.2020</vt:lpstr>
      <vt:lpstr>Wie kann die Kraft eingeleitet werden?</vt:lpstr>
      <vt:lpstr>Picture: Silke Griesser, 22.12.2020</vt:lpstr>
      <vt:lpstr>PowerPoint-Präsentation</vt:lpstr>
      <vt:lpstr>Breitspitzbahn, 01.04.2021</vt:lpstr>
      <vt:lpstr>Weiberhimmel, 03.04.2021</vt:lpstr>
      <vt:lpstr>Weiberhimmel, 03.04.2021</vt:lpstr>
      <vt:lpstr>Elimination des unerwarteten Trends (Loosbühelalm, Magdalena, 21.02.2021)</vt:lpstr>
      <vt:lpstr>Normalisation der Spannungen (Sauofen, 26.02.2021, Kristin, shouldertaps)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Zusammenfassende Statistik</vt:lpstr>
      <vt:lpstr>Statistische Tests</vt:lpstr>
      <vt:lpstr>Refernzen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Force measurements during snow stability tests</dc:title>
  <dc:creator>Silke Griesser</dc:creator>
  <cp:lastModifiedBy>Silke Griesser</cp:lastModifiedBy>
  <cp:revision>198</cp:revision>
  <dcterms:created xsi:type="dcterms:W3CDTF">2021-01-13T09:46:33Z</dcterms:created>
  <dcterms:modified xsi:type="dcterms:W3CDTF">2022-01-11T06:47:07Z</dcterms:modified>
</cp:coreProperties>
</file>